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8" r:id="rId4"/>
  </p:sldMasterIdLst>
  <p:notesMasterIdLst>
    <p:notesMasterId r:id="rId17"/>
  </p:notesMasterIdLst>
  <p:handoutMasterIdLst>
    <p:handoutMasterId r:id="rId18"/>
  </p:handoutMasterIdLst>
  <p:sldIdLst>
    <p:sldId id="256" r:id="rId5"/>
    <p:sldId id="257" r:id="rId6"/>
    <p:sldId id="264" r:id="rId7"/>
    <p:sldId id="262" r:id="rId8"/>
    <p:sldId id="261" r:id="rId9"/>
    <p:sldId id="258" r:id="rId10"/>
    <p:sldId id="263" r:id="rId11"/>
    <p:sldId id="265" r:id="rId12"/>
    <p:sldId id="266" r:id="rId13"/>
    <p:sldId id="267" r:id="rId14"/>
    <p:sldId id="259" r:id="rId15"/>
    <p:sldId id="26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70EBA-F3C7-C8A9-AEAA-2103EF65664B}" v="1111" dt="2020-09-07T19:36:45.758"/>
    <p1510:client id="{9D9F6AB7-A644-001B-662B-62C6BC7CF3C7}" v="1101" dt="2020-09-06T20:57:14.6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4"/>
  </p:normalViewPr>
  <p:slideViewPr>
    <p:cSldViewPr snapToGrid="0">
      <p:cViewPr varScale="1">
        <p:scale>
          <a:sx n="111" d="100"/>
          <a:sy n="111" d="100"/>
        </p:scale>
        <p:origin x="632" y="20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B432F4-5FDB-4518-9272-2F3934AC6AA2}"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633A646-2062-4841-AF18-847B074C6716}">
      <dgm:prSet/>
      <dgm:spPr/>
      <dgm:t>
        <a:bodyPr/>
        <a:lstStyle/>
        <a:p>
          <a:pPr>
            <a:lnSpc>
              <a:spcPct val="100000"/>
            </a:lnSpc>
          </a:pPr>
          <a:r>
            <a:rPr lang="en-US" noProof="0">
              <a:solidFill>
                <a:schemeClr val="bg1"/>
              </a:solidFill>
              <a:effectLst>
                <a:glow rad="152400">
                  <a:schemeClr val="bg1">
                    <a:alpha val="19000"/>
                  </a:schemeClr>
                </a:glow>
              </a:effectLst>
              <a:latin typeface="Gill Sans MT" panose="020B0502020104020203"/>
            </a:rPr>
            <a:t>We load the image file </a:t>
          </a:r>
          <a:r>
            <a:rPr lang="en-US" b="0" i="0" u="none" strike="noStrike" cap="none" baseline="0" noProof="0">
              <a:solidFill>
                <a:schemeClr val="bg1"/>
              </a:solidFill>
              <a:effectLst>
                <a:glow rad="152400">
                  <a:schemeClr val="bg1">
                    <a:alpha val="19000"/>
                  </a:schemeClr>
                </a:glow>
              </a:effectLst>
              <a:latin typeface="Gill Sans MT"/>
            </a:rPr>
            <a:t>with a resized factor typically smaller, to outline the shapes with a good estimation.</a:t>
          </a:r>
        </a:p>
      </dgm:t>
    </dgm:pt>
    <dgm:pt modelId="{DB4A5689-BD48-4D3D-8017-D1E3C49B0DDB}" type="parTrans" cxnId="{56ADA02B-9055-4F39-B74D-2D556F11DDB6}">
      <dgm:prSet/>
      <dgm:spPr/>
      <dgm:t>
        <a:bodyPr/>
        <a:lstStyle/>
        <a:p>
          <a:endParaRPr lang="en-US" noProof="0">
            <a:solidFill>
              <a:schemeClr val="bg1"/>
            </a:solidFill>
            <a:effectLst>
              <a:glow rad="152400">
                <a:schemeClr val="bg1">
                  <a:alpha val="19000"/>
                </a:schemeClr>
              </a:glow>
            </a:effectLst>
          </a:endParaRPr>
        </a:p>
      </dgm:t>
    </dgm:pt>
    <dgm:pt modelId="{1397C75F-5FD8-4120-9A24-A246D042942B}" type="sibTrans" cxnId="{56ADA02B-9055-4F39-B74D-2D556F11DDB6}">
      <dgm:prSet/>
      <dgm:spPr/>
      <dgm:t>
        <a:bodyPr/>
        <a:lstStyle/>
        <a:p>
          <a:endParaRPr lang="en-US" noProof="0">
            <a:solidFill>
              <a:schemeClr val="bg1"/>
            </a:solidFill>
            <a:effectLst>
              <a:glow rad="152400">
                <a:schemeClr val="bg1">
                  <a:alpha val="19000"/>
                </a:schemeClr>
              </a:glow>
            </a:effectLst>
          </a:endParaRPr>
        </a:p>
      </dgm:t>
    </dgm:pt>
    <dgm:pt modelId="{C6D21269-399B-4BA2-8621-C7B9DA1E1B8F}">
      <dgm:prSet/>
      <dgm:spPr/>
      <dgm:t>
        <a:bodyPr/>
        <a:lstStyle/>
        <a:p>
          <a:pPr rtl="0">
            <a:lnSpc>
              <a:spcPct val="100000"/>
            </a:lnSpc>
          </a:pPr>
          <a:r>
            <a:rPr lang="en-US" noProof="0">
              <a:solidFill>
                <a:schemeClr val="bg1"/>
              </a:solidFill>
              <a:effectLst>
                <a:glow rad="152400">
                  <a:schemeClr val="bg1">
                    <a:alpha val="19000"/>
                  </a:schemeClr>
                </a:glow>
              </a:effectLst>
              <a:latin typeface="Gill Sans MT" panose="020B0502020104020203"/>
            </a:rPr>
            <a:t> We grab the contours, and finally initialize the shape detector.py, and label the images. </a:t>
          </a:r>
          <a:endParaRPr lang="en-US" noProof="0">
            <a:solidFill>
              <a:schemeClr val="bg1"/>
            </a:solidFill>
            <a:effectLst>
              <a:glow rad="152400">
                <a:schemeClr val="bg1">
                  <a:alpha val="19000"/>
                </a:schemeClr>
              </a:glow>
            </a:effectLst>
          </a:endParaRPr>
        </a:p>
      </dgm:t>
    </dgm:pt>
    <dgm:pt modelId="{AA3929B3-1058-4240-AD5D-9518D4976567}" type="parTrans" cxnId="{E4AD895B-72A4-4A6B-A7F4-C77A53EC51BC}">
      <dgm:prSet/>
      <dgm:spPr/>
      <dgm:t>
        <a:bodyPr/>
        <a:lstStyle/>
        <a:p>
          <a:endParaRPr lang="en-US" noProof="0">
            <a:solidFill>
              <a:schemeClr val="bg1"/>
            </a:solidFill>
            <a:effectLst>
              <a:glow rad="152400">
                <a:schemeClr val="bg1">
                  <a:alpha val="19000"/>
                </a:schemeClr>
              </a:glow>
            </a:effectLst>
          </a:endParaRPr>
        </a:p>
      </dgm:t>
    </dgm:pt>
    <dgm:pt modelId="{C79B0F2C-DDB4-44EB-89F7-717146B88B10}" type="sibTrans" cxnId="{E4AD895B-72A4-4A6B-A7F4-C77A53EC51BC}">
      <dgm:prSet/>
      <dgm:spPr/>
      <dgm:t>
        <a:bodyPr/>
        <a:lstStyle/>
        <a:p>
          <a:endParaRPr lang="en-US" noProof="0">
            <a:solidFill>
              <a:schemeClr val="bg1"/>
            </a:solidFill>
            <a:effectLst>
              <a:glow rad="152400">
                <a:schemeClr val="bg1">
                  <a:alpha val="19000"/>
                </a:schemeClr>
              </a:glow>
            </a:effectLst>
          </a:endParaRPr>
        </a:p>
      </dgm:t>
    </dgm:pt>
    <dgm:pt modelId="{14BC708E-A0A1-4102-88E4-E75128B4E51E}">
      <dgm:prSet phldr="0"/>
      <dgm:spPr/>
      <dgm:t>
        <a:bodyPr/>
        <a:lstStyle/>
        <a:p>
          <a:pPr rtl="0">
            <a:lnSpc>
              <a:spcPct val="100000"/>
            </a:lnSpc>
          </a:pPr>
          <a:r>
            <a:rPr lang="en-US">
              <a:solidFill>
                <a:schemeClr val="bg1"/>
              </a:solidFill>
              <a:effectLst>
                <a:glow rad="152400">
                  <a:schemeClr val="bg1">
                    <a:alpha val="19000"/>
                  </a:schemeClr>
                </a:glow>
              </a:effectLst>
              <a:latin typeface="Gill Sans MT" panose="020B0502020104020203"/>
            </a:rPr>
            <a:t>Next, we grayscale the image, to find contours.</a:t>
          </a:r>
          <a:endParaRPr lang="en-US">
            <a:solidFill>
              <a:schemeClr val="bg1"/>
            </a:solidFill>
            <a:effectLst>
              <a:glow rad="152400">
                <a:schemeClr val="bg1">
                  <a:alpha val="19000"/>
                </a:schemeClr>
              </a:glow>
            </a:effectLst>
          </a:endParaRPr>
        </a:p>
      </dgm:t>
    </dgm:pt>
    <dgm:pt modelId="{CF221EFF-354A-47A9-A498-1F0BBF01ECB8}" type="parTrans" cxnId="{8C17D844-2FFA-4AD1-B4C6-811DC8BBFA4F}">
      <dgm:prSet/>
      <dgm:spPr/>
      <dgm:t>
        <a:bodyPr/>
        <a:lstStyle/>
        <a:p>
          <a:endParaRPr lang="en-US" noProof="0">
            <a:solidFill>
              <a:schemeClr val="bg1"/>
            </a:solidFill>
            <a:effectLst>
              <a:glow rad="152400">
                <a:schemeClr val="bg1">
                  <a:alpha val="19000"/>
                </a:schemeClr>
              </a:glow>
            </a:effectLst>
          </a:endParaRPr>
        </a:p>
      </dgm:t>
    </dgm:pt>
    <dgm:pt modelId="{7519C821-85FB-4CA3-BEB5-E4BFBC529B83}" type="sibTrans" cxnId="{8C17D844-2FFA-4AD1-B4C6-811DC8BBFA4F}">
      <dgm:prSet/>
      <dgm:spPr/>
      <dgm:t>
        <a:bodyPr/>
        <a:lstStyle/>
        <a:p>
          <a:endParaRPr lang="en-US" noProof="0">
            <a:solidFill>
              <a:schemeClr val="bg1"/>
            </a:solidFill>
            <a:effectLst>
              <a:glow rad="152400">
                <a:schemeClr val="bg1">
                  <a:alpha val="19000"/>
                </a:schemeClr>
              </a:glow>
            </a:effectLst>
          </a:endParaRPr>
        </a:p>
      </dgm:t>
    </dgm:pt>
    <dgm:pt modelId="{D40A0249-41A7-44A6-A657-361E8C18FD42}" type="pres">
      <dgm:prSet presAssocID="{E1B432F4-5FDB-4518-9272-2F3934AC6AA2}" presName="root" presStyleCnt="0">
        <dgm:presLayoutVars>
          <dgm:dir/>
          <dgm:resizeHandles val="exact"/>
        </dgm:presLayoutVars>
      </dgm:prSet>
      <dgm:spPr/>
    </dgm:pt>
    <dgm:pt modelId="{7D1F47A2-8F6C-4C7F-B3B3-2100C986DE32}" type="pres">
      <dgm:prSet presAssocID="{B633A646-2062-4841-AF18-847B074C6716}" presName="compNode" presStyleCnt="0"/>
      <dgm:spPr/>
    </dgm:pt>
    <dgm:pt modelId="{EC4D957C-BFAC-446D-9573-48333BEC34E6}" type="pres">
      <dgm:prSet presAssocID="{B633A646-2062-4841-AF18-847B074C6716}" presName="bgRect" presStyleLbl="bgShp" presStyleIdx="0" presStyleCnt="3"/>
      <dgm:spPr>
        <a:prstGeom prst="rect">
          <a:avLst/>
        </a:prstGeom>
        <a:solidFill>
          <a:schemeClr val="tx1">
            <a:alpha val="70000"/>
          </a:schemeClr>
        </a:solidFill>
      </dgm:spPr>
    </dgm:pt>
    <dgm:pt modelId="{BE6B2CCF-B717-4C6F-9115-44EF0ECE6018}" type="pres">
      <dgm:prSet presAssocID="{B633A646-2062-4841-AF18-847B074C6716}" presName="iconRect" presStyleLbl="node1" presStyleIdx="0" presStyleCnt="3" custScaleX="75132" custScaleY="7513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mage"/>
        </a:ext>
      </dgm:extLst>
    </dgm:pt>
    <dgm:pt modelId="{95420642-092B-41B9-94FA-E0EC36F9AF7E}" type="pres">
      <dgm:prSet presAssocID="{B633A646-2062-4841-AF18-847B074C6716}" presName="spaceRect" presStyleCnt="0"/>
      <dgm:spPr/>
    </dgm:pt>
    <dgm:pt modelId="{C95AF6F0-F4DA-48FE-85EB-61ADFB42AA13}" type="pres">
      <dgm:prSet presAssocID="{B633A646-2062-4841-AF18-847B074C6716}" presName="parTx" presStyleLbl="revTx" presStyleIdx="0" presStyleCnt="3">
        <dgm:presLayoutVars>
          <dgm:chMax val="0"/>
          <dgm:chPref val="0"/>
        </dgm:presLayoutVars>
      </dgm:prSet>
      <dgm:spPr/>
    </dgm:pt>
    <dgm:pt modelId="{51DD96AA-8DD7-4B07-A561-5C9B41ACFA3C}" type="pres">
      <dgm:prSet presAssocID="{1397C75F-5FD8-4120-9A24-A246D042942B}" presName="sibTrans" presStyleCnt="0"/>
      <dgm:spPr/>
    </dgm:pt>
    <dgm:pt modelId="{38E06421-A6BB-4D10-8565-2812C2C5C6B3}" type="pres">
      <dgm:prSet presAssocID="{14BC708E-A0A1-4102-88E4-E75128B4E51E}" presName="compNode" presStyleCnt="0"/>
      <dgm:spPr/>
    </dgm:pt>
    <dgm:pt modelId="{79919C57-A32A-40F6-B106-B4E0CE644E4C}" type="pres">
      <dgm:prSet presAssocID="{14BC708E-A0A1-4102-88E4-E75128B4E51E}" presName="bgRect" presStyleLbl="bgShp" presStyleIdx="1" presStyleCnt="3"/>
      <dgm:spPr>
        <a:xfrm>
          <a:off x="0" y="1760029"/>
          <a:ext cx="5607050" cy="1407541"/>
        </a:xfrm>
        <a:prstGeom prst="rect">
          <a:avLst/>
        </a:prstGeom>
        <a:solidFill>
          <a:srgbClr val="000000">
            <a:alpha val="70000"/>
          </a:srgbClr>
        </a:solidFill>
        <a:ln>
          <a:noFill/>
        </a:ln>
        <a:effectLst/>
      </dgm:spPr>
    </dgm:pt>
    <dgm:pt modelId="{99FDF55F-B3E9-423D-AD21-A6446C5D7455}" type="pres">
      <dgm:prSet presAssocID="{14BC708E-A0A1-4102-88E4-E75128B4E51E}" presName="iconRect" presStyleLbl="node1" presStyleIdx="1" presStyleCnt="3" custScaleX="75132" custScaleY="75132"/>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mera"/>
        </a:ext>
      </dgm:extLst>
    </dgm:pt>
    <dgm:pt modelId="{E98BD5F1-E6F1-491F-A8EE-6A9AD649521E}" type="pres">
      <dgm:prSet presAssocID="{14BC708E-A0A1-4102-88E4-E75128B4E51E}" presName="spaceRect" presStyleCnt="0"/>
      <dgm:spPr/>
    </dgm:pt>
    <dgm:pt modelId="{80F6AD63-74FB-40E4-9D40-4178AFD87F60}" type="pres">
      <dgm:prSet presAssocID="{14BC708E-A0A1-4102-88E4-E75128B4E51E}" presName="parTx" presStyleLbl="revTx" presStyleIdx="1" presStyleCnt="3">
        <dgm:presLayoutVars>
          <dgm:chMax val="0"/>
          <dgm:chPref val="0"/>
        </dgm:presLayoutVars>
      </dgm:prSet>
      <dgm:spPr/>
    </dgm:pt>
    <dgm:pt modelId="{1375F890-B8F8-4966-ABCD-B672FD4512B7}" type="pres">
      <dgm:prSet presAssocID="{7519C821-85FB-4CA3-BEB5-E4BFBC529B83}" presName="sibTrans" presStyleCnt="0"/>
      <dgm:spPr/>
    </dgm:pt>
    <dgm:pt modelId="{9887B295-B446-4B8E-AEA4-76754DE9DD89}" type="pres">
      <dgm:prSet presAssocID="{C6D21269-399B-4BA2-8621-C7B9DA1E1B8F}" presName="compNode" presStyleCnt="0"/>
      <dgm:spPr/>
    </dgm:pt>
    <dgm:pt modelId="{436A8B1C-2D30-44BB-9150-7099503C8960}" type="pres">
      <dgm:prSet presAssocID="{C6D21269-399B-4BA2-8621-C7B9DA1E1B8F}" presName="bgRect" presStyleLbl="bgShp" presStyleIdx="2" presStyleCnt="3"/>
      <dgm:spPr>
        <a:xfrm>
          <a:off x="0" y="3519456"/>
          <a:ext cx="5607050" cy="1407541"/>
        </a:xfrm>
        <a:prstGeom prst="rect">
          <a:avLst/>
        </a:prstGeom>
        <a:solidFill>
          <a:srgbClr val="000000">
            <a:alpha val="70000"/>
          </a:srgbClr>
        </a:solidFill>
        <a:ln>
          <a:noFill/>
        </a:ln>
        <a:effectLst/>
      </dgm:spPr>
    </dgm:pt>
    <dgm:pt modelId="{1A8B8B62-3037-4506-89D7-28710774070B}" type="pres">
      <dgm:prSet presAssocID="{C6D21269-399B-4BA2-8621-C7B9DA1E1B8F}" presName="iconRect" presStyleLbl="node1" presStyleIdx="2" presStyleCnt="3" custScaleX="68302" custScaleY="68302"/>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g"/>
        </a:ext>
      </dgm:extLst>
    </dgm:pt>
    <dgm:pt modelId="{2FFC6342-A780-4396-8FAC-8E7FAE77A6E2}" type="pres">
      <dgm:prSet presAssocID="{C6D21269-399B-4BA2-8621-C7B9DA1E1B8F}" presName="spaceRect" presStyleCnt="0"/>
      <dgm:spPr/>
    </dgm:pt>
    <dgm:pt modelId="{D5847293-6F0A-4807-B203-585610F4F535}" type="pres">
      <dgm:prSet presAssocID="{C6D21269-399B-4BA2-8621-C7B9DA1E1B8F}" presName="parTx" presStyleLbl="revTx" presStyleIdx="2" presStyleCnt="3">
        <dgm:presLayoutVars>
          <dgm:chMax val="0"/>
          <dgm:chPref val="0"/>
        </dgm:presLayoutVars>
      </dgm:prSet>
      <dgm:spPr/>
    </dgm:pt>
  </dgm:ptLst>
  <dgm:cxnLst>
    <dgm:cxn modelId="{5EAE9F05-A523-41B5-9795-6C711B8732FB}" type="presOf" srcId="{C6D21269-399B-4BA2-8621-C7B9DA1E1B8F}" destId="{D5847293-6F0A-4807-B203-585610F4F535}" srcOrd="0" destOrd="0" presId="urn:microsoft.com/office/officeart/2018/2/layout/IconVerticalSolidList"/>
    <dgm:cxn modelId="{56ADA02B-9055-4F39-B74D-2D556F11DDB6}" srcId="{E1B432F4-5FDB-4518-9272-2F3934AC6AA2}" destId="{B633A646-2062-4841-AF18-847B074C6716}" srcOrd="0" destOrd="0" parTransId="{DB4A5689-BD48-4D3D-8017-D1E3C49B0DDB}" sibTransId="{1397C75F-5FD8-4120-9A24-A246D042942B}"/>
    <dgm:cxn modelId="{282E4C31-D2E4-4F2E-B7E4-7F072B61355B}" type="presOf" srcId="{E1B432F4-5FDB-4518-9272-2F3934AC6AA2}" destId="{D40A0249-41A7-44A6-A657-361E8C18FD42}" srcOrd="0" destOrd="0" presId="urn:microsoft.com/office/officeart/2018/2/layout/IconVerticalSolidList"/>
    <dgm:cxn modelId="{8C17D844-2FFA-4AD1-B4C6-811DC8BBFA4F}" srcId="{E1B432F4-5FDB-4518-9272-2F3934AC6AA2}" destId="{14BC708E-A0A1-4102-88E4-E75128B4E51E}" srcOrd="1" destOrd="0" parTransId="{CF221EFF-354A-47A9-A498-1F0BBF01ECB8}" sibTransId="{7519C821-85FB-4CA3-BEB5-E4BFBC529B83}"/>
    <dgm:cxn modelId="{E4AD895B-72A4-4A6B-A7F4-C77A53EC51BC}" srcId="{E1B432F4-5FDB-4518-9272-2F3934AC6AA2}" destId="{C6D21269-399B-4BA2-8621-C7B9DA1E1B8F}" srcOrd="2" destOrd="0" parTransId="{AA3929B3-1058-4240-AD5D-9518D4976567}" sibTransId="{C79B0F2C-DDB4-44EB-89F7-717146B88B10}"/>
    <dgm:cxn modelId="{C01A446D-84A9-42D7-BDCD-FCB5A1D8CF6A}" type="presOf" srcId="{14BC708E-A0A1-4102-88E4-E75128B4E51E}" destId="{80F6AD63-74FB-40E4-9D40-4178AFD87F60}" srcOrd="0" destOrd="0" presId="urn:microsoft.com/office/officeart/2018/2/layout/IconVerticalSolidList"/>
    <dgm:cxn modelId="{295746F6-86E2-4D5F-832E-4C8D66F5B8F1}" type="presOf" srcId="{B633A646-2062-4841-AF18-847B074C6716}" destId="{C95AF6F0-F4DA-48FE-85EB-61ADFB42AA13}" srcOrd="0" destOrd="0" presId="urn:microsoft.com/office/officeart/2018/2/layout/IconVerticalSolidList"/>
    <dgm:cxn modelId="{2C2F157B-5361-447C-A11D-5038217A213F}" type="presParOf" srcId="{D40A0249-41A7-44A6-A657-361E8C18FD42}" destId="{7D1F47A2-8F6C-4C7F-B3B3-2100C986DE32}" srcOrd="0" destOrd="0" presId="urn:microsoft.com/office/officeart/2018/2/layout/IconVerticalSolidList"/>
    <dgm:cxn modelId="{26B89424-0B46-463C-82F3-F0D662A09A25}" type="presParOf" srcId="{7D1F47A2-8F6C-4C7F-B3B3-2100C986DE32}" destId="{EC4D957C-BFAC-446D-9573-48333BEC34E6}" srcOrd="0" destOrd="0" presId="urn:microsoft.com/office/officeart/2018/2/layout/IconVerticalSolidList"/>
    <dgm:cxn modelId="{E070C029-B4A1-47C5-A4A6-23D600A103E3}" type="presParOf" srcId="{7D1F47A2-8F6C-4C7F-B3B3-2100C986DE32}" destId="{BE6B2CCF-B717-4C6F-9115-44EF0ECE6018}" srcOrd="1" destOrd="0" presId="urn:microsoft.com/office/officeart/2018/2/layout/IconVerticalSolidList"/>
    <dgm:cxn modelId="{B838B18B-C35A-40ED-ACDE-DBFCCE0D0164}" type="presParOf" srcId="{7D1F47A2-8F6C-4C7F-B3B3-2100C986DE32}" destId="{95420642-092B-41B9-94FA-E0EC36F9AF7E}" srcOrd="2" destOrd="0" presId="urn:microsoft.com/office/officeart/2018/2/layout/IconVerticalSolidList"/>
    <dgm:cxn modelId="{EACF9828-0F38-4D9D-B42E-0901927D00C4}" type="presParOf" srcId="{7D1F47A2-8F6C-4C7F-B3B3-2100C986DE32}" destId="{C95AF6F0-F4DA-48FE-85EB-61ADFB42AA13}" srcOrd="3" destOrd="0" presId="urn:microsoft.com/office/officeart/2018/2/layout/IconVerticalSolidList"/>
    <dgm:cxn modelId="{4F680A99-9F62-4D5F-B1F3-F994417AF641}" type="presParOf" srcId="{D40A0249-41A7-44A6-A657-361E8C18FD42}" destId="{51DD96AA-8DD7-4B07-A561-5C9B41ACFA3C}" srcOrd="1" destOrd="0" presId="urn:microsoft.com/office/officeart/2018/2/layout/IconVerticalSolidList"/>
    <dgm:cxn modelId="{C624D50C-F0DE-4799-A213-71C98B3D0D54}" type="presParOf" srcId="{D40A0249-41A7-44A6-A657-361E8C18FD42}" destId="{38E06421-A6BB-4D10-8565-2812C2C5C6B3}" srcOrd="2" destOrd="0" presId="urn:microsoft.com/office/officeart/2018/2/layout/IconVerticalSolidList"/>
    <dgm:cxn modelId="{9F8EA56C-5165-458D-9485-FA089BA46881}" type="presParOf" srcId="{38E06421-A6BB-4D10-8565-2812C2C5C6B3}" destId="{79919C57-A32A-40F6-B106-B4E0CE644E4C}" srcOrd="0" destOrd="0" presId="urn:microsoft.com/office/officeart/2018/2/layout/IconVerticalSolidList"/>
    <dgm:cxn modelId="{B1FB2CE1-6079-4964-8ABB-5E75D945AA2E}" type="presParOf" srcId="{38E06421-A6BB-4D10-8565-2812C2C5C6B3}" destId="{99FDF55F-B3E9-423D-AD21-A6446C5D7455}" srcOrd="1" destOrd="0" presId="urn:microsoft.com/office/officeart/2018/2/layout/IconVerticalSolidList"/>
    <dgm:cxn modelId="{DE362764-B812-4776-A2D1-B0C124824FF5}" type="presParOf" srcId="{38E06421-A6BB-4D10-8565-2812C2C5C6B3}" destId="{E98BD5F1-E6F1-491F-A8EE-6A9AD649521E}" srcOrd="2" destOrd="0" presId="urn:microsoft.com/office/officeart/2018/2/layout/IconVerticalSolidList"/>
    <dgm:cxn modelId="{0736CD57-CD2B-4CFC-8030-85BD83C705B4}" type="presParOf" srcId="{38E06421-A6BB-4D10-8565-2812C2C5C6B3}" destId="{80F6AD63-74FB-40E4-9D40-4178AFD87F60}" srcOrd="3" destOrd="0" presId="urn:microsoft.com/office/officeart/2018/2/layout/IconVerticalSolidList"/>
    <dgm:cxn modelId="{CF815039-82B3-4624-9ADB-F889BB8CF175}" type="presParOf" srcId="{D40A0249-41A7-44A6-A657-361E8C18FD42}" destId="{1375F890-B8F8-4966-ABCD-B672FD4512B7}" srcOrd="3" destOrd="0" presId="urn:microsoft.com/office/officeart/2018/2/layout/IconVerticalSolidList"/>
    <dgm:cxn modelId="{FD3E2D39-6061-4E97-A01B-917E5BD6E284}" type="presParOf" srcId="{D40A0249-41A7-44A6-A657-361E8C18FD42}" destId="{9887B295-B446-4B8E-AEA4-76754DE9DD89}" srcOrd="4" destOrd="0" presId="urn:microsoft.com/office/officeart/2018/2/layout/IconVerticalSolidList"/>
    <dgm:cxn modelId="{303D97C0-1CC6-49D4-8C66-16B2D5CBD970}" type="presParOf" srcId="{9887B295-B446-4B8E-AEA4-76754DE9DD89}" destId="{436A8B1C-2D30-44BB-9150-7099503C8960}" srcOrd="0" destOrd="0" presId="urn:microsoft.com/office/officeart/2018/2/layout/IconVerticalSolidList"/>
    <dgm:cxn modelId="{D6573818-59EA-46DB-B24E-DF814B374D97}" type="presParOf" srcId="{9887B295-B446-4B8E-AEA4-76754DE9DD89}" destId="{1A8B8B62-3037-4506-89D7-28710774070B}" srcOrd="1" destOrd="0" presId="urn:microsoft.com/office/officeart/2018/2/layout/IconVerticalSolidList"/>
    <dgm:cxn modelId="{96E1EFCE-15BB-43BD-AEED-88A0E92B16D8}" type="presParOf" srcId="{9887B295-B446-4B8E-AEA4-76754DE9DD89}" destId="{2FFC6342-A780-4396-8FAC-8E7FAE77A6E2}" srcOrd="2" destOrd="0" presId="urn:microsoft.com/office/officeart/2018/2/layout/IconVerticalSolidList"/>
    <dgm:cxn modelId="{DE07266F-EF3F-4A01-810C-C12A6D36423C}" type="presParOf" srcId="{9887B295-B446-4B8E-AEA4-76754DE9DD89}" destId="{D5847293-6F0A-4807-B203-585610F4F53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B432F4-5FDB-4518-9272-2F3934AC6AA2}"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633A646-2062-4841-AF18-847B074C6716}">
      <dgm:prSet phldr="0"/>
      <dgm:spPr/>
      <dgm:t>
        <a:bodyPr/>
        <a:lstStyle/>
        <a:p>
          <a:pPr rtl="0">
            <a:lnSpc>
              <a:spcPct val="100000"/>
            </a:lnSpc>
          </a:pPr>
          <a:r>
            <a:rPr lang="en-US" b="0" i="0" u="none" strike="noStrike" cap="none" baseline="0" noProof="0">
              <a:solidFill>
                <a:schemeClr val="bg1"/>
              </a:solidFill>
              <a:effectLst>
                <a:glow rad="152400">
                  <a:schemeClr val="bg1">
                    <a:alpha val="19000"/>
                  </a:schemeClr>
                </a:glow>
              </a:effectLst>
              <a:latin typeface="Gill Sans MT"/>
            </a:rPr>
            <a:t>We create a JSON object with shapes, and dump it on PHP page, or a server to decode it with an array.</a:t>
          </a:r>
          <a:endParaRPr lang="en-US" b="0" i="0" u="none" strike="noStrike" cap="none" baseline="0" noProof="0">
            <a:solidFill>
              <a:srgbClr val="010000"/>
            </a:solidFill>
            <a:effectLst>
              <a:glow rad="152400">
                <a:schemeClr val="bg1">
                  <a:alpha val="19000"/>
                </a:schemeClr>
              </a:glow>
            </a:effectLst>
            <a:latin typeface="Gill Sans MT"/>
          </a:endParaRPr>
        </a:p>
      </dgm:t>
    </dgm:pt>
    <dgm:pt modelId="{DB4A5689-BD48-4D3D-8017-D1E3C49B0DDB}" type="parTrans" cxnId="{56ADA02B-9055-4F39-B74D-2D556F11DDB6}">
      <dgm:prSet/>
      <dgm:spPr/>
      <dgm:t>
        <a:bodyPr/>
        <a:lstStyle/>
        <a:p>
          <a:endParaRPr lang="en-US" noProof="0">
            <a:solidFill>
              <a:schemeClr val="bg1"/>
            </a:solidFill>
            <a:effectLst>
              <a:glow rad="152400">
                <a:schemeClr val="bg1">
                  <a:alpha val="19000"/>
                </a:schemeClr>
              </a:glow>
            </a:effectLst>
          </a:endParaRPr>
        </a:p>
      </dgm:t>
    </dgm:pt>
    <dgm:pt modelId="{1397C75F-5FD8-4120-9A24-A246D042942B}" type="sibTrans" cxnId="{56ADA02B-9055-4F39-B74D-2D556F11DDB6}">
      <dgm:prSet/>
      <dgm:spPr/>
      <dgm:t>
        <a:bodyPr/>
        <a:lstStyle/>
        <a:p>
          <a:endParaRPr lang="en-US" noProof="0">
            <a:solidFill>
              <a:schemeClr val="bg1"/>
            </a:solidFill>
            <a:effectLst>
              <a:glow rad="152400">
                <a:schemeClr val="bg1">
                  <a:alpha val="19000"/>
                </a:schemeClr>
              </a:glow>
            </a:effectLst>
          </a:endParaRPr>
        </a:p>
      </dgm:t>
    </dgm:pt>
    <dgm:pt modelId="{C6D21269-399B-4BA2-8621-C7B9DA1E1B8F}">
      <dgm:prSet/>
      <dgm:spPr/>
      <dgm:t>
        <a:bodyPr/>
        <a:lstStyle/>
        <a:p>
          <a:pPr rtl="0">
            <a:lnSpc>
              <a:spcPct val="100000"/>
            </a:lnSpc>
          </a:pPr>
          <a:r>
            <a:rPr lang="en-US" noProof="0">
              <a:solidFill>
                <a:schemeClr val="bg1"/>
              </a:solidFill>
              <a:effectLst>
                <a:glow rad="152400">
                  <a:schemeClr val="bg1">
                    <a:alpha val="19000"/>
                  </a:schemeClr>
                </a:glow>
              </a:effectLst>
              <a:latin typeface="Gill Sans MT" panose="020B0502020104020203"/>
            </a:rPr>
            <a:t> After getting the json object we generate a website, or a react native app which renders the app both on </a:t>
          </a:r>
          <a:r>
            <a:rPr lang="en-US" noProof="0" err="1">
              <a:solidFill>
                <a:schemeClr val="bg1"/>
              </a:solidFill>
              <a:effectLst>
                <a:glow rad="152400">
                  <a:schemeClr val="bg1">
                    <a:alpha val="19000"/>
                  </a:schemeClr>
                </a:glow>
              </a:effectLst>
              <a:latin typeface="Gill Sans MT" panose="020B0502020104020203"/>
            </a:rPr>
            <a:t>ios</a:t>
          </a:r>
          <a:r>
            <a:rPr lang="en-US" noProof="0">
              <a:solidFill>
                <a:schemeClr val="bg1"/>
              </a:solidFill>
              <a:effectLst>
                <a:glow rad="152400">
                  <a:schemeClr val="bg1">
                    <a:alpha val="19000"/>
                  </a:schemeClr>
                </a:glow>
              </a:effectLst>
              <a:latin typeface="Gill Sans MT" panose="020B0502020104020203"/>
            </a:rPr>
            <a:t> as well as android.</a:t>
          </a:r>
          <a:endParaRPr lang="en-US" noProof="0">
            <a:solidFill>
              <a:schemeClr val="bg1"/>
            </a:solidFill>
            <a:effectLst>
              <a:glow rad="152400">
                <a:schemeClr val="bg1">
                  <a:alpha val="19000"/>
                </a:schemeClr>
              </a:glow>
            </a:effectLst>
          </a:endParaRPr>
        </a:p>
      </dgm:t>
    </dgm:pt>
    <dgm:pt modelId="{AA3929B3-1058-4240-AD5D-9518D4976567}" type="parTrans" cxnId="{E4AD895B-72A4-4A6B-A7F4-C77A53EC51BC}">
      <dgm:prSet/>
      <dgm:spPr/>
      <dgm:t>
        <a:bodyPr/>
        <a:lstStyle/>
        <a:p>
          <a:endParaRPr lang="en-US" noProof="0">
            <a:solidFill>
              <a:schemeClr val="bg1"/>
            </a:solidFill>
            <a:effectLst>
              <a:glow rad="152400">
                <a:schemeClr val="bg1">
                  <a:alpha val="19000"/>
                </a:schemeClr>
              </a:glow>
            </a:effectLst>
          </a:endParaRPr>
        </a:p>
      </dgm:t>
    </dgm:pt>
    <dgm:pt modelId="{C79B0F2C-DDB4-44EB-89F7-717146B88B10}" type="sibTrans" cxnId="{E4AD895B-72A4-4A6B-A7F4-C77A53EC51BC}">
      <dgm:prSet/>
      <dgm:spPr/>
      <dgm:t>
        <a:bodyPr/>
        <a:lstStyle/>
        <a:p>
          <a:endParaRPr lang="en-US" noProof="0">
            <a:solidFill>
              <a:schemeClr val="bg1"/>
            </a:solidFill>
            <a:effectLst>
              <a:glow rad="152400">
                <a:schemeClr val="bg1">
                  <a:alpha val="19000"/>
                </a:schemeClr>
              </a:glow>
            </a:effectLst>
          </a:endParaRPr>
        </a:p>
      </dgm:t>
    </dgm:pt>
    <dgm:pt modelId="{14BC708E-A0A1-4102-88E4-E75128B4E51E}">
      <dgm:prSet phldr="0"/>
      <dgm:spPr/>
      <dgm:t>
        <a:bodyPr/>
        <a:lstStyle/>
        <a:p>
          <a:pPr rtl="0">
            <a:lnSpc>
              <a:spcPct val="100000"/>
            </a:lnSpc>
          </a:pPr>
          <a:r>
            <a:rPr lang="en-US">
              <a:solidFill>
                <a:schemeClr val="bg1"/>
              </a:solidFill>
              <a:effectLst>
                <a:glow rad="152400">
                  <a:schemeClr val="bg1">
                    <a:alpha val="19000"/>
                  </a:schemeClr>
                </a:glow>
              </a:effectLst>
              <a:latin typeface="Gill Sans MT" panose="020B0502020104020203"/>
            </a:rPr>
            <a:t>Map each object with skeleton elements like header, footer, cards, slider etc.</a:t>
          </a:r>
          <a:endParaRPr lang="en-US">
            <a:solidFill>
              <a:schemeClr val="bg1"/>
            </a:solidFill>
            <a:effectLst>
              <a:glow rad="152400">
                <a:schemeClr val="bg1">
                  <a:alpha val="19000"/>
                </a:schemeClr>
              </a:glow>
            </a:effectLst>
          </a:endParaRPr>
        </a:p>
      </dgm:t>
    </dgm:pt>
    <dgm:pt modelId="{CF221EFF-354A-47A9-A498-1F0BBF01ECB8}" type="parTrans" cxnId="{8C17D844-2FFA-4AD1-B4C6-811DC8BBFA4F}">
      <dgm:prSet/>
      <dgm:spPr/>
      <dgm:t>
        <a:bodyPr/>
        <a:lstStyle/>
        <a:p>
          <a:endParaRPr lang="en-US" noProof="0">
            <a:solidFill>
              <a:schemeClr val="bg1"/>
            </a:solidFill>
            <a:effectLst>
              <a:glow rad="152400">
                <a:schemeClr val="bg1">
                  <a:alpha val="19000"/>
                </a:schemeClr>
              </a:glow>
            </a:effectLst>
          </a:endParaRPr>
        </a:p>
      </dgm:t>
    </dgm:pt>
    <dgm:pt modelId="{7519C821-85FB-4CA3-BEB5-E4BFBC529B83}" type="sibTrans" cxnId="{8C17D844-2FFA-4AD1-B4C6-811DC8BBFA4F}">
      <dgm:prSet/>
      <dgm:spPr/>
      <dgm:t>
        <a:bodyPr/>
        <a:lstStyle/>
        <a:p>
          <a:endParaRPr lang="en-US" noProof="0">
            <a:solidFill>
              <a:schemeClr val="bg1"/>
            </a:solidFill>
            <a:effectLst>
              <a:glow rad="152400">
                <a:schemeClr val="bg1">
                  <a:alpha val="19000"/>
                </a:schemeClr>
              </a:glow>
            </a:effectLst>
          </a:endParaRPr>
        </a:p>
      </dgm:t>
    </dgm:pt>
    <dgm:pt modelId="{D40A0249-41A7-44A6-A657-361E8C18FD42}" type="pres">
      <dgm:prSet presAssocID="{E1B432F4-5FDB-4518-9272-2F3934AC6AA2}" presName="root" presStyleCnt="0">
        <dgm:presLayoutVars>
          <dgm:dir/>
          <dgm:resizeHandles val="exact"/>
        </dgm:presLayoutVars>
      </dgm:prSet>
      <dgm:spPr/>
    </dgm:pt>
    <dgm:pt modelId="{7D1F47A2-8F6C-4C7F-B3B3-2100C986DE32}" type="pres">
      <dgm:prSet presAssocID="{B633A646-2062-4841-AF18-847B074C6716}" presName="compNode" presStyleCnt="0"/>
      <dgm:spPr/>
    </dgm:pt>
    <dgm:pt modelId="{EC4D957C-BFAC-446D-9573-48333BEC34E6}" type="pres">
      <dgm:prSet presAssocID="{B633A646-2062-4841-AF18-847B074C6716}" presName="bgRect" presStyleLbl="bgShp" presStyleIdx="0" presStyleCnt="3"/>
      <dgm:spPr>
        <a:prstGeom prst="rect">
          <a:avLst/>
        </a:prstGeom>
        <a:solidFill>
          <a:schemeClr val="tx1">
            <a:alpha val="70000"/>
          </a:schemeClr>
        </a:solidFill>
      </dgm:spPr>
    </dgm:pt>
    <dgm:pt modelId="{BE6B2CCF-B717-4C6F-9115-44EF0ECE6018}" type="pres">
      <dgm:prSet presAssocID="{B633A646-2062-4841-AF18-847B074C6716}" presName="iconRect" presStyleLbl="node1" presStyleIdx="0" presStyleCnt="3" custScaleX="75132" custScaleY="75132"/>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st"/>
        </a:ext>
      </dgm:extLst>
    </dgm:pt>
    <dgm:pt modelId="{95420642-092B-41B9-94FA-E0EC36F9AF7E}" type="pres">
      <dgm:prSet presAssocID="{B633A646-2062-4841-AF18-847B074C6716}" presName="spaceRect" presStyleCnt="0"/>
      <dgm:spPr/>
    </dgm:pt>
    <dgm:pt modelId="{C95AF6F0-F4DA-48FE-85EB-61ADFB42AA13}" type="pres">
      <dgm:prSet presAssocID="{B633A646-2062-4841-AF18-847B074C6716}" presName="parTx" presStyleLbl="revTx" presStyleIdx="0" presStyleCnt="3">
        <dgm:presLayoutVars>
          <dgm:chMax val="0"/>
          <dgm:chPref val="0"/>
        </dgm:presLayoutVars>
      </dgm:prSet>
      <dgm:spPr/>
    </dgm:pt>
    <dgm:pt modelId="{51DD96AA-8DD7-4B07-A561-5C9B41ACFA3C}" type="pres">
      <dgm:prSet presAssocID="{1397C75F-5FD8-4120-9A24-A246D042942B}" presName="sibTrans" presStyleCnt="0"/>
      <dgm:spPr/>
    </dgm:pt>
    <dgm:pt modelId="{38E06421-A6BB-4D10-8565-2812C2C5C6B3}" type="pres">
      <dgm:prSet presAssocID="{14BC708E-A0A1-4102-88E4-E75128B4E51E}" presName="compNode" presStyleCnt="0"/>
      <dgm:spPr/>
    </dgm:pt>
    <dgm:pt modelId="{79919C57-A32A-40F6-B106-B4E0CE644E4C}" type="pres">
      <dgm:prSet presAssocID="{14BC708E-A0A1-4102-88E4-E75128B4E51E}" presName="bgRect" presStyleLbl="bgShp" presStyleIdx="1" presStyleCnt="3"/>
      <dgm:spPr>
        <a:xfrm>
          <a:off x="0" y="1760029"/>
          <a:ext cx="5607050" cy="1407541"/>
        </a:xfrm>
        <a:prstGeom prst="rect">
          <a:avLst/>
        </a:prstGeom>
        <a:solidFill>
          <a:srgbClr val="000000">
            <a:alpha val="70000"/>
          </a:srgbClr>
        </a:solidFill>
        <a:ln>
          <a:noFill/>
        </a:ln>
        <a:effectLst/>
      </dgm:spPr>
    </dgm:pt>
    <dgm:pt modelId="{99FDF55F-B3E9-423D-AD21-A6446C5D7455}" type="pres">
      <dgm:prSet presAssocID="{14BC708E-A0A1-4102-88E4-E75128B4E51E}" presName="iconRect" presStyleLbl="node1" presStyleIdx="1" presStyleCnt="3" custScaleX="75132" custScaleY="75132"/>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sic Shapes"/>
        </a:ext>
      </dgm:extLst>
    </dgm:pt>
    <dgm:pt modelId="{E98BD5F1-E6F1-491F-A8EE-6A9AD649521E}" type="pres">
      <dgm:prSet presAssocID="{14BC708E-A0A1-4102-88E4-E75128B4E51E}" presName="spaceRect" presStyleCnt="0"/>
      <dgm:spPr/>
    </dgm:pt>
    <dgm:pt modelId="{80F6AD63-74FB-40E4-9D40-4178AFD87F60}" type="pres">
      <dgm:prSet presAssocID="{14BC708E-A0A1-4102-88E4-E75128B4E51E}" presName="parTx" presStyleLbl="revTx" presStyleIdx="1" presStyleCnt="3">
        <dgm:presLayoutVars>
          <dgm:chMax val="0"/>
          <dgm:chPref val="0"/>
        </dgm:presLayoutVars>
      </dgm:prSet>
      <dgm:spPr/>
    </dgm:pt>
    <dgm:pt modelId="{1375F890-B8F8-4966-ABCD-B672FD4512B7}" type="pres">
      <dgm:prSet presAssocID="{7519C821-85FB-4CA3-BEB5-E4BFBC529B83}" presName="sibTrans" presStyleCnt="0"/>
      <dgm:spPr/>
    </dgm:pt>
    <dgm:pt modelId="{9887B295-B446-4B8E-AEA4-76754DE9DD89}" type="pres">
      <dgm:prSet presAssocID="{C6D21269-399B-4BA2-8621-C7B9DA1E1B8F}" presName="compNode" presStyleCnt="0"/>
      <dgm:spPr/>
    </dgm:pt>
    <dgm:pt modelId="{436A8B1C-2D30-44BB-9150-7099503C8960}" type="pres">
      <dgm:prSet presAssocID="{C6D21269-399B-4BA2-8621-C7B9DA1E1B8F}" presName="bgRect" presStyleLbl="bgShp" presStyleIdx="2" presStyleCnt="3"/>
      <dgm:spPr>
        <a:xfrm>
          <a:off x="0" y="3519456"/>
          <a:ext cx="5607050" cy="1407541"/>
        </a:xfrm>
        <a:prstGeom prst="rect">
          <a:avLst/>
        </a:prstGeom>
        <a:solidFill>
          <a:srgbClr val="000000">
            <a:alpha val="70000"/>
          </a:srgbClr>
        </a:solidFill>
        <a:ln>
          <a:noFill/>
        </a:ln>
        <a:effectLst/>
      </dgm:spPr>
    </dgm:pt>
    <dgm:pt modelId="{1A8B8B62-3037-4506-89D7-28710774070B}" type="pres">
      <dgm:prSet presAssocID="{C6D21269-399B-4BA2-8621-C7B9DA1E1B8F}" presName="iconRect" presStyleLbl="node1" presStyleIdx="2" presStyleCnt="3" custScaleX="68302" custScaleY="6830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2FFC6342-A780-4396-8FAC-8E7FAE77A6E2}" type="pres">
      <dgm:prSet presAssocID="{C6D21269-399B-4BA2-8621-C7B9DA1E1B8F}" presName="spaceRect" presStyleCnt="0"/>
      <dgm:spPr/>
    </dgm:pt>
    <dgm:pt modelId="{D5847293-6F0A-4807-B203-585610F4F535}" type="pres">
      <dgm:prSet presAssocID="{C6D21269-399B-4BA2-8621-C7B9DA1E1B8F}" presName="parTx" presStyleLbl="revTx" presStyleIdx="2" presStyleCnt="3">
        <dgm:presLayoutVars>
          <dgm:chMax val="0"/>
          <dgm:chPref val="0"/>
        </dgm:presLayoutVars>
      </dgm:prSet>
      <dgm:spPr/>
    </dgm:pt>
  </dgm:ptLst>
  <dgm:cxnLst>
    <dgm:cxn modelId="{5EAE9F05-A523-41B5-9795-6C711B8732FB}" type="presOf" srcId="{C6D21269-399B-4BA2-8621-C7B9DA1E1B8F}" destId="{D5847293-6F0A-4807-B203-585610F4F535}" srcOrd="0" destOrd="0" presId="urn:microsoft.com/office/officeart/2018/2/layout/IconVerticalSolidList"/>
    <dgm:cxn modelId="{56ADA02B-9055-4F39-B74D-2D556F11DDB6}" srcId="{E1B432F4-5FDB-4518-9272-2F3934AC6AA2}" destId="{B633A646-2062-4841-AF18-847B074C6716}" srcOrd="0" destOrd="0" parTransId="{DB4A5689-BD48-4D3D-8017-D1E3C49B0DDB}" sibTransId="{1397C75F-5FD8-4120-9A24-A246D042942B}"/>
    <dgm:cxn modelId="{282E4C31-D2E4-4F2E-B7E4-7F072B61355B}" type="presOf" srcId="{E1B432F4-5FDB-4518-9272-2F3934AC6AA2}" destId="{D40A0249-41A7-44A6-A657-361E8C18FD42}" srcOrd="0" destOrd="0" presId="urn:microsoft.com/office/officeart/2018/2/layout/IconVerticalSolidList"/>
    <dgm:cxn modelId="{8C17D844-2FFA-4AD1-B4C6-811DC8BBFA4F}" srcId="{E1B432F4-5FDB-4518-9272-2F3934AC6AA2}" destId="{14BC708E-A0A1-4102-88E4-E75128B4E51E}" srcOrd="1" destOrd="0" parTransId="{CF221EFF-354A-47A9-A498-1F0BBF01ECB8}" sibTransId="{7519C821-85FB-4CA3-BEB5-E4BFBC529B83}"/>
    <dgm:cxn modelId="{E4AD895B-72A4-4A6B-A7F4-C77A53EC51BC}" srcId="{E1B432F4-5FDB-4518-9272-2F3934AC6AA2}" destId="{C6D21269-399B-4BA2-8621-C7B9DA1E1B8F}" srcOrd="2" destOrd="0" parTransId="{AA3929B3-1058-4240-AD5D-9518D4976567}" sibTransId="{C79B0F2C-DDB4-44EB-89F7-717146B88B10}"/>
    <dgm:cxn modelId="{C01A446D-84A9-42D7-BDCD-FCB5A1D8CF6A}" type="presOf" srcId="{14BC708E-A0A1-4102-88E4-E75128B4E51E}" destId="{80F6AD63-74FB-40E4-9D40-4178AFD87F60}" srcOrd="0" destOrd="0" presId="urn:microsoft.com/office/officeart/2018/2/layout/IconVerticalSolidList"/>
    <dgm:cxn modelId="{295746F6-86E2-4D5F-832E-4C8D66F5B8F1}" type="presOf" srcId="{B633A646-2062-4841-AF18-847B074C6716}" destId="{C95AF6F0-F4DA-48FE-85EB-61ADFB42AA13}" srcOrd="0" destOrd="0" presId="urn:microsoft.com/office/officeart/2018/2/layout/IconVerticalSolidList"/>
    <dgm:cxn modelId="{2C2F157B-5361-447C-A11D-5038217A213F}" type="presParOf" srcId="{D40A0249-41A7-44A6-A657-361E8C18FD42}" destId="{7D1F47A2-8F6C-4C7F-B3B3-2100C986DE32}" srcOrd="0" destOrd="0" presId="urn:microsoft.com/office/officeart/2018/2/layout/IconVerticalSolidList"/>
    <dgm:cxn modelId="{26B89424-0B46-463C-82F3-F0D662A09A25}" type="presParOf" srcId="{7D1F47A2-8F6C-4C7F-B3B3-2100C986DE32}" destId="{EC4D957C-BFAC-446D-9573-48333BEC34E6}" srcOrd="0" destOrd="0" presId="urn:microsoft.com/office/officeart/2018/2/layout/IconVerticalSolidList"/>
    <dgm:cxn modelId="{E070C029-B4A1-47C5-A4A6-23D600A103E3}" type="presParOf" srcId="{7D1F47A2-8F6C-4C7F-B3B3-2100C986DE32}" destId="{BE6B2CCF-B717-4C6F-9115-44EF0ECE6018}" srcOrd="1" destOrd="0" presId="urn:microsoft.com/office/officeart/2018/2/layout/IconVerticalSolidList"/>
    <dgm:cxn modelId="{B838B18B-C35A-40ED-ACDE-DBFCCE0D0164}" type="presParOf" srcId="{7D1F47A2-8F6C-4C7F-B3B3-2100C986DE32}" destId="{95420642-092B-41B9-94FA-E0EC36F9AF7E}" srcOrd="2" destOrd="0" presId="urn:microsoft.com/office/officeart/2018/2/layout/IconVerticalSolidList"/>
    <dgm:cxn modelId="{EACF9828-0F38-4D9D-B42E-0901927D00C4}" type="presParOf" srcId="{7D1F47A2-8F6C-4C7F-B3B3-2100C986DE32}" destId="{C95AF6F0-F4DA-48FE-85EB-61ADFB42AA13}" srcOrd="3" destOrd="0" presId="urn:microsoft.com/office/officeart/2018/2/layout/IconVerticalSolidList"/>
    <dgm:cxn modelId="{4F680A99-9F62-4D5F-B1F3-F994417AF641}" type="presParOf" srcId="{D40A0249-41A7-44A6-A657-361E8C18FD42}" destId="{51DD96AA-8DD7-4B07-A561-5C9B41ACFA3C}" srcOrd="1" destOrd="0" presId="urn:microsoft.com/office/officeart/2018/2/layout/IconVerticalSolidList"/>
    <dgm:cxn modelId="{C624D50C-F0DE-4799-A213-71C98B3D0D54}" type="presParOf" srcId="{D40A0249-41A7-44A6-A657-361E8C18FD42}" destId="{38E06421-A6BB-4D10-8565-2812C2C5C6B3}" srcOrd="2" destOrd="0" presId="urn:microsoft.com/office/officeart/2018/2/layout/IconVerticalSolidList"/>
    <dgm:cxn modelId="{9F8EA56C-5165-458D-9485-FA089BA46881}" type="presParOf" srcId="{38E06421-A6BB-4D10-8565-2812C2C5C6B3}" destId="{79919C57-A32A-40F6-B106-B4E0CE644E4C}" srcOrd="0" destOrd="0" presId="urn:microsoft.com/office/officeart/2018/2/layout/IconVerticalSolidList"/>
    <dgm:cxn modelId="{B1FB2CE1-6079-4964-8ABB-5E75D945AA2E}" type="presParOf" srcId="{38E06421-A6BB-4D10-8565-2812C2C5C6B3}" destId="{99FDF55F-B3E9-423D-AD21-A6446C5D7455}" srcOrd="1" destOrd="0" presId="urn:microsoft.com/office/officeart/2018/2/layout/IconVerticalSolidList"/>
    <dgm:cxn modelId="{DE362764-B812-4776-A2D1-B0C124824FF5}" type="presParOf" srcId="{38E06421-A6BB-4D10-8565-2812C2C5C6B3}" destId="{E98BD5F1-E6F1-491F-A8EE-6A9AD649521E}" srcOrd="2" destOrd="0" presId="urn:microsoft.com/office/officeart/2018/2/layout/IconVerticalSolidList"/>
    <dgm:cxn modelId="{0736CD57-CD2B-4CFC-8030-85BD83C705B4}" type="presParOf" srcId="{38E06421-A6BB-4D10-8565-2812C2C5C6B3}" destId="{80F6AD63-74FB-40E4-9D40-4178AFD87F60}" srcOrd="3" destOrd="0" presId="urn:microsoft.com/office/officeart/2018/2/layout/IconVerticalSolidList"/>
    <dgm:cxn modelId="{CF815039-82B3-4624-9ADB-F889BB8CF175}" type="presParOf" srcId="{D40A0249-41A7-44A6-A657-361E8C18FD42}" destId="{1375F890-B8F8-4966-ABCD-B672FD4512B7}" srcOrd="3" destOrd="0" presId="urn:microsoft.com/office/officeart/2018/2/layout/IconVerticalSolidList"/>
    <dgm:cxn modelId="{FD3E2D39-6061-4E97-A01B-917E5BD6E284}" type="presParOf" srcId="{D40A0249-41A7-44A6-A657-361E8C18FD42}" destId="{9887B295-B446-4B8E-AEA4-76754DE9DD89}" srcOrd="4" destOrd="0" presId="urn:microsoft.com/office/officeart/2018/2/layout/IconVerticalSolidList"/>
    <dgm:cxn modelId="{303D97C0-1CC6-49D4-8C66-16B2D5CBD970}" type="presParOf" srcId="{9887B295-B446-4B8E-AEA4-76754DE9DD89}" destId="{436A8B1C-2D30-44BB-9150-7099503C8960}" srcOrd="0" destOrd="0" presId="urn:microsoft.com/office/officeart/2018/2/layout/IconVerticalSolidList"/>
    <dgm:cxn modelId="{D6573818-59EA-46DB-B24E-DF814B374D97}" type="presParOf" srcId="{9887B295-B446-4B8E-AEA4-76754DE9DD89}" destId="{1A8B8B62-3037-4506-89D7-28710774070B}" srcOrd="1" destOrd="0" presId="urn:microsoft.com/office/officeart/2018/2/layout/IconVerticalSolidList"/>
    <dgm:cxn modelId="{96E1EFCE-15BB-43BD-AEED-88A0E92B16D8}" type="presParOf" srcId="{9887B295-B446-4B8E-AEA4-76754DE9DD89}" destId="{2FFC6342-A780-4396-8FAC-8E7FAE77A6E2}" srcOrd="2" destOrd="0" presId="urn:microsoft.com/office/officeart/2018/2/layout/IconVerticalSolidList"/>
    <dgm:cxn modelId="{DE07266F-EF3F-4A01-810C-C12A6D36423C}" type="presParOf" srcId="{9887B295-B446-4B8E-AEA4-76754DE9DD89}" destId="{D5847293-6F0A-4807-B203-585610F4F535}" srcOrd="3" destOrd="0" presId="urn:microsoft.com/office/officeart/2018/2/layout/IconVerticalSoli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633A28-325E-4F3C-9D74-7B235343A885}" type="doc">
      <dgm:prSet loTypeId="urn:microsoft.com/office/officeart/2008/layout/CircleAccentTimeline" loCatId="process" qsTypeId="urn:microsoft.com/office/officeart/2005/8/quickstyle/simple3" qsCatId="simple" csTypeId="urn:microsoft.com/office/officeart/2005/8/colors/accent1_2" csCatId="accent1" phldr="1"/>
      <dgm:spPr/>
      <dgm:t>
        <a:bodyPr/>
        <a:lstStyle/>
        <a:p>
          <a:endParaRPr lang="en-ZA"/>
        </a:p>
      </dgm:t>
    </dgm:pt>
    <dgm:pt modelId="{BDB3E5F2-A63C-446D-94EF-53B51308F55B}">
      <dgm:prSet phldrT="[Text]" custT="1"/>
      <dgm:spPr/>
      <dgm:t>
        <a:bodyPr/>
        <a:lstStyle/>
        <a:p>
          <a:pPr rtl="0"/>
          <a:r>
            <a:rPr lang="en-US" sz="1800" b="1" noProof="0">
              <a:latin typeface="Gill Sans MT" panose="020B0502020104020203"/>
            </a:rPr>
            <a:t>Research</a:t>
          </a:r>
          <a:endParaRPr lang="en-US" sz="1800"/>
        </a:p>
      </dgm:t>
    </dgm:pt>
    <dgm:pt modelId="{4DF81A4E-C143-4E1F-895C-805B7744E0C1}" type="parTrans" cxnId="{E841B976-DDCA-4F3C-A228-DC6A3A9DCEE8}">
      <dgm:prSet/>
      <dgm:spPr/>
      <dgm:t>
        <a:bodyPr/>
        <a:lstStyle/>
        <a:p>
          <a:endParaRPr lang="en-US" sz="1800" noProof="0"/>
        </a:p>
      </dgm:t>
    </dgm:pt>
    <dgm:pt modelId="{22693710-A273-4DE3-B56B-501EBF8AAC16}" type="sibTrans" cxnId="{E841B976-DDCA-4F3C-A228-DC6A3A9DCEE8}">
      <dgm:prSet/>
      <dgm:spPr/>
      <dgm:t>
        <a:bodyPr/>
        <a:lstStyle/>
        <a:p>
          <a:endParaRPr lang="en-US" sz="1800" noProof="0"/>
        </a:p>
      </dgm:t>
    </dgm:pt>
    <dgm:pt modelId="{76F97871-E7EF-4C5A-A6CC-0AEA140887B0}">
      <dgm:prSet phldrT="[Text]" custT="1"/>
      <dgm:spPr/>
      <dgm:t>
        <a:bodyPr/>
        <a:lstStyle/>
        <a:p>
          <a:r>
            <a:rPr lang="en-US" sz="1400" noProof="0"/>
            <a:t> Planning</a:t>
          </a:r>
        </a:p>
      </dgm:t>
    </dgm:pt>
    <dgm:pt modelId="{AF4A39E6-5101-45C2-9ED9-1B4A4D161E75}" type="parTrans" cxnId="{C5CADE01-2D3E-4A22-8178-52BFE623515A}">
      <dgm:prSet/>
      <dgm:spPr/>
      <dgm:t>
        <a:bodyPr/>
        <a:lstStyle/>
        <a:p>
          <a:endParaRPr lang="en-US" sz="1800" noProof="0"/>
        </a:p>
      </dgm:t>
    </dgm:pt>
    <dgm:pt modelId="{0B4A6094-6626-4B4C-A34C-3C817645D4D2}" type="sibTrans" cxnId="{C5CADE01-2D3E-4A22-8178-52BFE623515A}">
      <dgm:prSet/>
      <dgm:spPr/>
      <dgm:t>
        <a:bodyPr/>
        <a:lstStyle/>
        <a:p>
          <a:endParaRPr lang="en-US" sz="1800" noProof="0"/>
        </a:p>
      </dgm:t>
    </dgm:pt>
    <dgm:pt modelId="{B7B3E22D-F717-4E9C-866E-07DC0AAAF31D}">
      <dgm:prSet phldrT="[Text]" custT="1"/>
      <dgm:spPr/>
      <dgm:t>
        <a:bodyPr/>
        <a:lstStyle/>
        <a:p>
          <a:pPr rtl="0"/>
          <a:r>
            <a:rPr lang="en-US" sz="1400" noProof="0">
              <a:latin typeface="Gill Sans MT" panose="020B0502020104020203"/>
            </a:rPr>
            <a:t> Analysis</a:t>
          </a:r>
          <a:endParaRPr lang="en-US" sz="1400" noProof="0"/>
        </a:p>
      </dgm:t>
    </dgm:pt>
    <dgm:pt modelId="{F5B9D25D-B57A-4E96-8949-C8A2BD9993F2}" type="parTrans" cxnId="{2DE3C7CC-BC3D-4DC7-BDF4-E9EF00E2B35B}">
      <dgm:prSet/>
      <dgm:spPr/>
      <dgm:t>
        <a:bodyPr/>
        <a:lstStyle/>
        <a:p>
          <a:endParaRPr lang="en-US" sz="1800" noProof="0"/>
        </a:p>
      </dgm:t>
    </dgm:pt>
    <dgm:pt modelId="{23EEF184-9BDE-48DD-A4F5-B678462A2560}" type="sibTrans" cxnId="{2DE3C7CC-BC3D-4DC7-BDF4-E9EF00E2B35B}">
      <dgm:prSet/>
      <dgm:spPr/>
      <dgm:t>
        <a:bodyPr/>
        <a:lstStyle/>
        <a:p>
          <a:endParaRPr lang="en-US" sz="1800" noProof="0"/>
        </a:p>
      </dgm:t>
    </dgm:pt>
    <dgm:pt modelId="{90F27D1E-76E8-4AE9-AD01-BE57630B5110}">
      <dgm:prSet phldrT="[Text]" custT="1"/>
      <dgm:spPr/>
      <dgm:t>
        <a:bodyPr/>
        <a:lstStyle/>
        <a:p>
          <a:pPr rtl="0"/>
          <a:r>
            <a:rPr lang="en-US" sz="1800" b="1" noProof="0">
              <a:latin typeface="Gill Sans MT" panose="020B0502020104020203"/>
            </a:rPr>
            <a:t> Prototyping</a:t>
          </a:r>
          <a:endParaRPr lang="en-US" sz="1800" b="1" noProof="0"/>
        </a:p>
      </dgm:t>
    </dgm:pt>
    <dgm:pt modelId="{7F336D41-A370-44FD-84FB-392EDC2E9628}" type="parTrans" cxnId="{D3495640-4F3F-4DC5-BE06-466CB73D04C6}">
      <dgm:prSet/>
      <dgm:spPr/>
      <dgm:t>
        <a:bodyPr/>
        <a:lstStyle/>
        <a:p>
          <a:endParaRPr lang="en-US" sz="1800" noProof="0"/>
        </a:p>
      </dgm:t>
    </dgm:pt>
    <dgm:pt modelId="{08C679DB-4162-43E7-A484-512B3F99942F}" type="sibTrans" cxnId="{D3495640-4F3F-4DC5-BE06-466CB73D04C6}">
      <dgm:prSet/>
      <dgm:spPr/>
      <dgm:t>
        <a:bodyPr/>
        <a:lstStyle/>
        <a:p>
          <a:endParaRPr lang="en-US" sz="1800" noProof="0"/>
        </a:p>
      </dgm:t>
    </dgm:pt>
    <dgm:pt modelId="{25F95D6A-DC03-42B0-9E2A-8BB3CFE35643}">
      <dgm:prSet phldrT="[Text]" custT="1"/>
      <dgm:spPr/>
      <dgm:t>
        <a:bodyPr/>
        <a:lstStyle/>
        <a:p>
          <a:pPr rtl="0"/>
          <a:r>
            <a:rPr lang="en-US" sz="1400" noProof="0">
              <a:latin typeface="Gill Sans MT" panose="020B0502020104020203"/>
            </a:rPr>
            <a:t> Prepare</a:t>
          </a:r>
          <a:endParaRPr lang="en-US" sz="1400" noProof="0"/>
        </a:p>
      </dgm:t>
    </dgm:pt>
    <dgm:pt modelId="{0E7A7D3B-1ED1-4188-B2CE-37328AF7B3CE}" type="parTrans" cxnId="{969D3802-D321-43DF-B9C7-B1F249CE5959}">
      <dgm:prSet/>
      <dgm:spPr/>
      <dgm:t>
        <a:bodyPr/>
        <a:lstStyle/>
        <a:p>
          <a:endParaRPr lang="en-US" sz="1800" noProof="0"/>
        </a:p>
      </dgm:t>
    </dgm:pt>
    <dgm:pt modelId="{A9D1ACF8-1A40-4192-A99B-C5F10A879850}" type="sibTrans" cxnId="{969D3802-D321-43DF-B9C7-B1F249CE5959}">
      <dgm:prSet/>
      <dgm:spPr/>
      <dgm:t>
        <a:bodyPr/>
        <a:lstStyle/>
        <a:p>
          <a:endParaRPr lang="en-US" sz="1800" noProof="0"/>
        </a:p>
      </dgm:t>
    </dgm:pt>
    <dgm:pt modelId="{3BF4C92A-BE32-4130-AB21-90FA76812967}">
      <dgm:prSet phldrT="[Text]" custT="1"/>
      <dgm:spPr/>
      <dgm:t>
        <a:bodyPr/>
        <a:lstStyle/>
        <a:p>
          <a:pPr rtl="0"/>
          <a:r>
            <a:rPr lang="en-US" sz="1400" noProof="0">
              <a:latin typeface="Gill Sans MT" panose="020B0502020104020203"/>
            </a:rPr>
            <a:t> Design</a:t>
          </a:r>
          <a:endParaRPr lang="en-US" sz="1400" noProof="0"/>
        </a:p>
      </dgm:t>
    </dgm:pt>
    <dgm:pt modelId="{45145B60-B4CF-43C8-A090-77DD0F136CC3}" type="parTrans" cxnId="{74F39EB6-5C16-4483-8C84-81EE935A34AB}">
      <dgm:prSet/>
      <dgm:spPr/>
      <dgm:t>
        <a:bodyPr/>
        <a:lstStyle/>
        <a:p>
          <a:endParaRPr lang="en-US" noProof="0"/>
        </a:p>
      </dgm:t>
    </dgm:pt>
    <dgm:pt modelId="{36BE8B1F-5183-4B05-9C94-6A3B4937697A}" type="sibTrans" cxnId="{74F39EB6-5C16-4483-8C84-81EE935A34AB}">
      <dgm:prSet/>
      <dgm:spPr/>
      <dgm:t>
        <a:bodyPr/>
        <a:lstStyle/>
        <a:p>
          <a:endParaRPr lang="en-US" noProof="0"/>
        </a:p>
      </dgm:t>
    </dgm:pt>
    <dgm:pt modelId="{7A5A8C9B-86D6-4A5B-AD04-C927696115C0}">
      <dgm:prSet phldr="0"/>
      <dgm:spPr/>
      <dgm:t>
        <a:bodyPr/>
        <a:lstStyle/>
        <a:p>
          <a:pPr rtl="0"/>
          <a:r>
            <a:rPr lang="en-US" noProof="0">
              <a:latin typeface="Gill Sans MT" panose="020B0502020104020203"/>
            </a:rPr>
            <a:t> Evaluate</a:t>
          </a:r>
        </a:p>
      </dgm:t>
    </dgm:pt>
    <dgm:pt modelId="{B55F107E-501B-4AE6-BA40-026F484158DD}" type="parTrans" cxnId="{63C26196-A98B-4544-B423-2925134E653B}">
      <dgm:prSet/>
      <dgm:spPr/>
    </dgm:pt>
    <dgm:pt modelId="{E98C6EC2-2191-4CD6-85B7-4F5DEBEAC537}" type="sibTrans" cxnId="{63C26196-A98B-4544-B423-2925134E653B}">
      <dgm:prSet/>
      <dgm:spPr/>
    </dgm:pt>
    <dgm:pt modelId="{4194F495-0B49-4686-B89E-B97A23BB18B4}" type="pres">
      <dgm:prSet presAssocID="{EB633A28-325E-4F3C-9D74-7B235343A885}" presName="Name0" presStyleCnt="0">
        <dgm:presLayoutVars>
          <dgm:dir/>
        </dgm:presLayoutVars>
      </dgm:prSet>
      <dgm:spPr/>
    </dgm:pt>
    <dgm:pt modelId="{72BA280D-2F57-47BB-AE67-6C6F9DCEF2B7}" type="pres">
      <dgm:prSet presAssocID="{BDB3E5F2-A63C-446D-94EF-53B51308F55B}" presName="parComposite" presStyleCnt="0"/>
      <dgm:spPr/>
    </dgm:pt>
    <dgm:pt modelId="{A85A93E5-AB9A-439C-9142-AD5A4BFF47F6}" type="pres">
      <dgm:prSet presAssocID="{BDB3E5F2-A63C-446D-94EF-53B51308F55B}" presName="parBigCircle" presStyleLbl="node0" presStyleIdx="0" presStyleCnt="2"/>
      <dgm:spPr>
        <a:gradFill rotWithShape="0">
          <a:gsLst>
            <a:gs pos="0">
              <a:schemeClr val="accent1">
                <a:lumMod val="20000"/>
                <a:lumOff val="80000"/>
              </a:schemeClr>
            </a:gs>
            <a:gs pos="100000">
              <a:schemeClr val="accent1"/>
            </a:gs>
          </a:gsLst>
        </a:gradFill>
        <a:scene3d>
          <a:camera prst="orthographicFront"/>
          <a:lightRig rig="flat" dir="t"/>
        </a:scene3d>
        <a:sp3d prstMaterial="dkEdge"/>
      </dgm:spPr>
    </dgm:pt>
    <dgm:pt modelId="{54C7621A-D6FD-4F3F-A78E-16DC33A75367}" type="pres">
      <dgm:prSet presAssocID="{BDB3E5F2-A63C-446D-94EF-53B51308F55B}" presName="parTx" presStyleLbl="revTx" presStyleIdx="0" presStyleCnt="12" custLinFactNeighborY="-10479"/>
      <dgm:spPr/>
    </dgm:pt>
    <dgm:pt modelId="{881FE880-CBDD-4C9E-976D-9F4A6678AD39}" type="pres">
      <dgm:prSet presAssocID="{BDB3E5F2-A63C-446D-94EF-53B51308F55B}" presName="bSpace" presStyleCnt="0"/>
      <dgm:spPr/>
    </dgm:pt>
    <dgm:pt modelId="{7A6036F4-EEA5-4903-9DE5-D9694BAEBE8F}" type="pres">
      <dgm:prSet presAssocID="{BDB3E5F2-A63C-446D-94EF-53B51308F55B}" presName="parBackupNorm" presStyleCnt="0"/>
      <dgm:spPr/>
    </dgm:pt>
    <dgm:pt modelId="{5A15437C-29B6-45E4-ABC8-804D55EA2C12}" type="pres">
      <dgm:prSet presAssocID="{22693710-A273-4DE3-B56B-501EBF8AAC16}" presName="parSpace" presStyleCnt="0"/>
      <dgm:spPr/>
    </dgm:pt>
    <dgm:pt modelId="{4521085B-57FF-4187-965D-FA4F9834B060}" type="pres">
      <dgm:prSet presAssocID="{76F97871-E7EF-4C5A-A6CC-0AEA140887B0}" presName="desBackupLeftNorm" presStyleCnt="0"/>
      <dgm:spPr/>
    </dgm:pt>
    <dgm:pt modelId="{D6F2FDF2-4FC9-4898-B249-F15720FF4B93}" type="pres">
      <dgm:prSet presAssocID="{76F97871-E7EF-4C5A-A6CC-0AEA140887B0}" presName="desComposite" presStyleCnt="0"/>
      <dgm:spPr/>
    </dgm:pt>
    <dgm:pt modelId="{72AEB429-AFAD-4F8B-877D-CB3A79995C59}" type="pres">
      <dgm:prSet presAssocID="{76F97871-E7EF-4C5A-A6CC-0AEA140887B0}" presName="desCircle" presStyleLbl="node1" presStyleIdx="0" presStyleCnt="5" custScaleX="57973" custScaleY="57973"/>
      <dgm:spPr>
        <a:noFill/>
        <a:ln w="19050">
          <a:solidFill>
            <a:schemeClr val="bg1">
              <a:lumMod val="75000"/>
            </a:schemeClr>
          </a:solidFill>
        </a:ln>
        <a:scene3d>
          <a:camera prst="orthographicFront"/>
          <a:lightRig rig="flat" dir="t"/>
        </a:scene3d>
        <a:sp3d prstMaterial="dkEdge"/>
      </dgm:spPr>
    </dgm:pt>
    <dgm:pt modelId="{6749C0EA-1B99-400E-B5E9-7F9E3C47DF67}" type="pres">
      <dgm:prSet presAssocID="{76F97871-E7EF-4C5A-A6CC-0AEA140887B0}" presName="chTx" presStyleLbl="revTx" presStyleIdx="1" presStyleCnt="12" custLinFactNeighborY="5306"/>
      <dgm:spPr/>
    </dgm:pt>
    <dgm:pt modelId="{D74D6160-1F48-48F0-82A2-4366561C4041}" type="pres">
      <dgm:prSet presAssocID="{76F97871-E7EF-4C5A-A6CC-0AEA140887B0}" presName="desTx" presStyleLbl="revTx" presStyleIdx="2" presStyleCnt="12">
        <dgm:presLayoutVars>
          <dgm:bulletEnabled val="1"/>
        </dgm:presLayoutVars>
      </dgm:prSet>
      <dgm:spPr/>
    </dgm:pt>
    <dgm:pt modelId="{660F1FA7-DA77-4396-B8D6-22808B8616BE}" type="pres">
      <dgm:prSet presAssocID="{76F97871-E7EF-4C5A-A6CC-0AEA140887B0}" presName="desBackupRightNorm" presStyleCnt="0"/>
      <dgm:spPr/>
    </dgm:pt>
    <dgm:pt modelId="{D9DB7CED-9F6A-410E-A044-A80D83E84995}" type="pres">
      <dgm:prSet presAssocID="{0B4A6094-6626-4B4C-A34C-3C817645D4D2}" presName="desSpace" presStyleCnt="0"/>
      <dgm:spPr/>
    </dgm:pt>
    <dgm:pt modelId="{864F737A-FA72-4B29-B184-6439EF74AAF7}" type="pres">
      <dgm:prSet presAssocID="{B7B3E22D-F717-4E9C-866E-07DC0AAAF31D}" presName="desBackupLeftNorm" presStyleCnt="0"/>
      <dgm:spPr/>
    </dgm:pt>
    <dgm:pt modelId="{6A2CAB2B-C7B1-493E-A71F-E3B5B573893C}" type="pres">
      <dgm:prSet presAssocID="{B7B3E22D-F717-4E9C-866E-07DC0AAAF31D}" presName="desComposite" presStyleCnt="0"/>
      <dgm:spPr/>
    </dgm:pt>
    <dgm:pt modelId="{8B67CF79-00AA-4519-A733-8B3C247B2366}" type="pres">
      <dgm:prSet presAssocID="{B7B3E22D-F717-4E9C-866E-07DC0AAAF31D}" presName="desCircle" presStyleLbl="node1" presStyleIdx="1" presStyleCnt="5" custScaleX="57973" custScaleY="57973"/>
      <dgm:spPr>
        <a:xfrm>
          <a:off x="2000224" y="2947927"/>
          <a:ext cx="620974" cy="620974"/>
        </a:xfrm>
        <a:prstGeom prst="ellipse">
          <a:avLst/>
        </a:prstGeom>
        <a:noFill/>
        <a:ln w="19050">
          <a:solidFill>
            <a:schemeClr val="bg1">
              <a:lumMod val="75000"/>
            </a:schemeClr>
          </a:solidFill>
        </a:ln>
        <a:effectLst/>
        <a:scene3d>
          <a:camera prst="orthographicFront"/>
          <a:lightRig rig="flat" dir="t"/>
        </a:scene3d>
        <a:sp3d prstMaterial="dkEdge"/>
      </dgm:spPr>
    </dgm:pt>
    <dgm:pt modelId="{713CAC38-2807-4574-93E9-2BD9E3D32931}" type="pres">
      <dgm:prSet presAssocID="{B7B3E22D-F717-4E9C-866E-07DC0AAAF31D}" presName="chTx" presStyleLbl="revTx" presStyleIdx="3" presStyleCnt="12" custLinFactNeighborY="5306"/>
      <dgm:spPr/>
    </dgm:pt>
    <dgm:pt modelId="{E34EC4A5-7504-473F-BCC0-A5B138B3F9BD}" type="pres">
      <dgm:prSet presAssocID="{B7B3E22D-F717-4E9C-866E-07DC0AAAF31D}" presName="desTx" presStyleLbl="revTx" presStyleIdx="4" presStyleCnt="12">
        <dgm:presLayoutVars>
          <dgm:bulletEnabled val="1"/>
        </dgm:presLayoutVars>
      </dgm:prSet>
      <dgm:spPr/>
    </dgm:pt>
    <dgm:pt modelId="{BAE4CFDA-115B-48C3-BC5B-0C57E123303D}" type="pres">
      <dgm:prSet presAssocID="{B7B3E22D-F717-4E9C-866E-07DC0AAAF31D}" presName="desBackupRightNorm" presStyleCnt="0"/>
      <dgm:spPr/>
    </dgm:pt>
    <dgm:pt modelId="{299BEAB5-09C2-4DD9-8445-0C348B128F80}" type="pres">
      <dgm:prSet presAssocID="{23EEF184-9BDE-48DD-A4F5-B678462A2560}" presName="desSpace" presStyleCnt="0"/>
      <dgm:spPr/>
    </dgm:pt>
    <dgm:pt modelId="{DFFB04B7-67A0-4390-B208-09B0F7490460}" type="pres">
      <dgm:prSet presAssocID="{3BF4C92A-BE32-4130-AB21-90FA76812967}" presName="desBackupLeftNorm" presStyleCnt="0"/>
      <dgm:spPr/>
    </dgm:pt>
    <dgm:pt modelId="{7F1386DD-3F5F-40D1-855C-3AA0BEF67EEA}" type="pres">
      <dgm:prSet presAssocID="{3BF4C92A-BE32-4130-AB21-90FA76812967}" presName="desComposite" presStyleCnt="0"/>
      <dgm:spPr/>
    </dgm:pt>
    <dgm:pt modelId="{1B7B2673-0339-44E0-8C0E-95BA89778014}" type="pres">
      <dgm:prSet presAssocID="{3BF4C92A-BE32-4130-AB21-90FA76812967}" presName="desCircle" presStyleLbl="node1" presStyleIdx="2" presStyleCnt="5" custScaleX="57973" custScaleY="57973"/>
      <dgm:spPr>
        <a:xfrm>
          <a:off x="2711215" y="2947927"/>
          <a:ext cx="620974" cy="620974"/>
        </a:xfrm>
        <a:prstGeom prst="ellipse">
          <a:avLst/>
        </a:prstGeom>
        <a:noFill/>
        <a:ln w="19050">
          <a:solidFill>
            <a:schemeClr val="bg1">
              <a:lumMod val="75000"/>
            </a:schemeClr>
          </a:solidFill>
        </a:ln>
        <a:effectLst/>
        <a:scene3d>
          <a:camera prst="orthographicFront"/>
          <a:lightRig rig="flat" dir="t"/>
        </a:scene3d>
        <a:sp3d prstMaterial="dkEdge"/>
      </dgm:spPr>
    </dgm:pt>
    <dgm:pt modelId="{D9AE80C5-FF95-4AE8-B7A0-6BF19841CD23}" type="pres">
      <dgm:prSet presAssocID="{3BF4C92A-BE32-4130-AB21-90FA76812967}" presName="chTx" presStyleLbl="revTx" presStyleIdx="5" presStyleCnt="12" custLinFactNeighborY="5306"/>
      <dgm:spPr/>
    </dgm:pt>
    <dgm:pt modelId="{036203D8-CFB2-4A4A-BB12-FCFFFB4534F3}" type="pres">
      <dgm:prSet presAssocID="{3BF4C92A-BE32-4130-AB21-90FA76812967}" presName="desTx" presStyleLbl="revTx" presStyleIdx="6" presStyleCnt="12">
        <dgm:presLayoutVars>
          <dgm:bulletEnabled val="1"/>
        </dgm:presLayoutVars>
      </dgm:prSet>
      <dgm:spPr/>
    </dgm:pt>
    <dgm:pt modelId="{4A66CCD4-E4C0-46DF-A8CB-F5BEBA8D65DB}" type="pres">
      <dgm:prSet presAssocID="{3BF4C92A-BE32-4130-AB21-90FA76812967}" presName="desBackupRightNorm" presStyleCnt="0"/>
      <dgm:spPr/>
    </dgm:pt>
    <dgm:pt modelId="{F233BC77-65F9-4193-BBB4-BA224B8DC6D8}" type="pres">
      <dgm:prSet presAssocID="{36BE8B1F-5183-4B05-9C94-6A3B4937697A}" presName="desSpace" presStyleCnt="0"/>
      <dgm:spPr/>
    </dgm:pt>
    <dgm:pt modelId="{BB2FC4C1-DE0C-4007-94FF-07B09E2F45FC}" type="pres">
      <dgm:prSet presAssocID="{90F27D1E-76E8-4AE9-AD01-BE57630B5110}" presName="parComposite" presStyleCnt="0"/>
      <dgm:spPr/>
    </dgm:pt>
    <dgm:pt modelId="{1D3B3624-0AA7-4260-AE86-8595E24ED09E}" type="pres">
      <dgm:prSet presAssocID="{90F27D1E-76E8-4AE9-AD01-BE57630B5110}" presName="parBigCircle" presStyleLbl="node0" presStyleIdx="1" presStyleCnt="2"/>
      <dgm:spPr>
        <a:gradFill rotWithShape="0">
          <a:gsLst>
            <a:gs pos="0">
              <a:schemeClr val="tx2"/>
            </a:gs>
            <a:gs pos="100000">
              <a:schemeClr val="tx2">
                <a:lumMod val="50000"/>
              </a:schemeClr>
            </a:gs>
          </a:gsLst>
        </a:gradFill>
      </dgm:spPr>
    </dgm:pt>
    <dgm:pt modelId="{E648DC65-DF54-488E-83A7-B6467C479D02}" type="pres">
      <dgm:prSet presAssocID="{90F27D1E-76E8-4AE9-AD01-BE57630B5110}" presName="parTx" presStyleLbl="revTx" presStyleIdx="7" presStyleCnt="12" custLinFactNeighborY="-10479"/>
      <dgm:spPr/>
    </dgm:pt>
    <dgm:pt modelId="{397B2BC9-2DC7-4323-A973-8EBE6C5525E1}" type="pres">
      <dgm:prSet presAssocID="{90F27D1E-76E8-4AE9-AD01-BE57630B5110}" presName="bSpace" presStyleCnt="0"/>
      <dgm:spPr/>
    </dgm:pt>
    <dgm:pt modelId="{EE0415B3-96F2-4DB9-B6AD-89D235C03A43}" type="pres">
      <dgm:prSet presAssocID="{90F27D1E-76E8-4AE9-AD01-BE57630B5110}" presName="parBackupNorm" presStyleCnt="0"/>
      <dgm:spPr/>
    </dgm:pt>
    <dgm:pt modelId="{8A2CF88D-EAB5-4031-81BE-BD70FF155C41}" type="pres">
      <dgm:prSet presAssocID="{08C679DB-4162-43E7-A484-512B3F99942F}" presName="parSpace" presStyleCnt="0"/>
      <dgm:spPr/>
    </dgm:pt>
    <dgm:pt modelId="{0164AEFD-1143-4899-AE17-946914F9D91B}" type="pres">
      <dgm:prSet presAssocID="{25F95D6A-DC03-42B0-9E2A-8BB3CFE35643}" presName="desBackupLeftNorm" presStyleCnt="0"/>
      <dgm:spPr/>
    </dgm:pt>
    <dgm:pt modelId="{74D01DDB-BEC1-43BC-AC8F-8E2EB8FCA24C}" type="pres">
      <dgm:prSet presAssocID="{25F95D6A-DC03-42B0-9E2A-8BB3CFE35643}" presName="desComposite" presStyleCnt="0"/>
      <dgm:spPr/>
    </dgm:pt>
    <dgm:pt modelId="{2E456752-9A8D-4597-8B9D-1337E2E3BB15}" type="pres">
      <dgm:prSet presAssocID="{25F95D6A-DC03-42B0-9E2A-8BB3CFE35643}" presName="desCircle" presStyleLbl="node1" presStyleIdx="3" presStyleCnt="5" custScaleX="57973" custScaleY="57973" custLinFactNeighborY="32092"/>
      <dgm:spPr>
        <a:xfrm>
          <a:off x="4907359" y="2948399"/>
          <a:ext cx="620974" cy="620974"/>
        </a:xfrm>
        <a:prstGeom prst="ellipse">
          <a:avLst/>
        </a:prstGeom>
        <a:noFill/>
        <a:ln w="19050">
          <a:solidFill>
            <a:schemeClr val="bg1">
              <a:lumMod val="75000"/>
            </a:schemeClr>
          </a:solidFill>
        </a:ln>
        <a:effectLst/>
        <a:scene3d>
          <a:camera prst="orthographicFront"/>
          <a:lightRig rig="flat" dir="t"/>
        </a:scene3d>
        <a:sp3d prstMaterial="dkEdge"/>
      </dgm:spPr>
    </dgm:pt>
    <dgm:pt modelId="{DB3BF36B-C726-491E-B973-D7822FF7B562}" type="pres">
      <dgm:prSet presAssocID="{25F95D6A-DC03-42B0-9E2A-8BB3CFE35643}" presName="chTx" presStyleLbl="revTx" presStyleIdx="8" presStyleCnt="12" custScaleX="135919" custScaleY="127843" custLinFactNeighborX="488" custLinFactNeighborY="29683"/>
      <dgm:spPr/>
    </dgm:pt>
    <dgm:pt modelId="{36887002-B3D0-42CD-A990-923EC387A697}" type="pres">
      <dgm:prSet presAssocID="{25F95D6A-DC03-42B0-9E2A-8BB3CFE35643}" presName="desTx" presStyleLbl="revTx" presStyleIdx="9" presStyleCnt="12">
        <dgm:presLayoutVars>
          <dgm:bulletEnabled val="1"/>
        </dgm:presLayoutVars>
      </dgm:prSet>
      <dgm:spPr/>
    </dgm:pt>
    <dgm:pt modelId="{B961B91F-2EBD-4DE8-BE5E-77E7BB85C06A}" type="pres">
      <dgm:prSet presAssocID="{25F95D6A-DC03-42B0-9E2A-8BB3CFE35643}" presName="desBackupRightNorm" presStyleCnt="0"/>
      <dgm:spPr/>
    </dgm:pt>
    <dgm:pt modelId="{AD21AC62-D464-4768-A2F6-D755B97237D7}" type="pres">
      <dgm:prSet presAssocID="{A9D1ACF8-1A40-4192-A99B-C5F10A879850}" presName="desSpace" presStyleCnt="0"/>
      <dgm:spPr/>
    </dgm:pt>
    <dgm:pt modelId="{5C1D781E-55E7-4BD8-86E2-EAC329BCECBA}" type="pres">
      <dgm:prSet presAssocID="{7A5A8C9B-86D6-4A5B-AD04-C927696115C0}" presName="desBackupLeftNorm" presStyleCnt="0"/>
      <dgm:spPr/>
    </dgm:pt>
    <dgm:pt modelId="{2A0AB0E6-5651-4A5C-AE93-22F5734502FE}" type="pres">
      <dgm:prSet presAssocID="{7A5A8C9B-86D6-4A5B-AD04-C927696115C0}" presName="desComposite" presStyleCnt="0"/>
      <dgm:spPr/>
    </dgm:pt>
    <dgm:pt modelId="{087E4CB9-11CE-444A-A9CD-CBF187BCAF25}" type="pres">
      <dgm:prSet presAssocID="{7A5A8C9B-86D6-4A5B-AD04-C927696115C0}" presName="desCircle" presStyleLbl="node1" presStyleIdx="4" presStyleCnt="5"/>
      <dgm:spPr/>
    </dgm:pt>
    <dgm:pt modelId="{EB9BFD38-0808-459A-8B39-D76C5FF3A42A}" type="pres">
      <dgm:prSet presAssocID="{7A5A8C9B-86D6-4A5B-AD04-C927696115C0}" presName="chTx" presStyleLbl="revTx" presStyleIdx="10" presStyleCnt="12"/>
      <dgm:spPr/>
    </dgm:pt>
    <dgm:pt modelId="{5B669E1C-A987-472E-9C3D-C442A494E59F}" type="pres">
      <dgm:prSet presAssocID="{7A5A8C9B-86D6-4A5B-AD04-C927696115C0}" presName="desTx" presStyleLbl="revTx" presStyleIdx="11" presStyleCnt="12">
        <dgm:presLayoutVars>
          <dgm:bulletEnabled val="1"/>
        </dgm:presLayoutVars>
      </dgm:prSet>
      <dgm:spPr/>
    </dgm:pt>
    <dgm:pt modelId="{9638C27F-0FA3-4D2F-97D0-C80CFA950068}" type="pres">
      <dgm:prSet presAssocID="{7A5A8C9B-86D6-4A5B-AD04-C927696115C0}" presName="desBackupRightNorm" presStyleCnt="0"/>
      <dgm:spPr/>
    </dgm:pt>
    <dgm:pt modelId="{F4840A4E-7D27-42AA-8431-453625DBAFE7}" type="pres">
      <dgm:prSet presAssocID="{E98C6EC2-2191-4CD6-85B7-4F5DEBEAC537}" presName="desSpace" presStyleCnt="0"/>
      <dgm:spPr/>
    </dgm:pt>
  </dgm:ptLst>
  <dgm:cxnLst>
    <dgm:cxn modelId="{C5CADE01-2D3E-4A22-8178-52BFE623515A}" srcId="{BDB3E5F2-A63C-446D-94EF-53B51308F55B}" destId="{76F97871-E7EF-4C5A-A6CC-0AEA140887B0}" srcOrd="0" destOrd="0" parTransId="{AF4A39E6-5101-45C2-9ED9-1B4A4D161E75}" sibTransId="{0B4A6094-6626-4B4C-A34C-3C817645D4D2}"/>
    <dgm:cxn modelId="{969D3802-D321-43DF-B9C7-B1F249CE5959}" srcId="{90F27D1E-76E8-4AE9-AD01-BE57630B5110}" destId="{25F95D6A-DC03-42B0-9E2A-8BB3CFE35643}" srcOrd="0" destOrd="0" parTransId="{0E7A7D3B-1ED1-4188-B2CE-37328AF7B3CE}" sibTransId="{A9D1ACF8-1A40-4192-A99B-C5F10A879850}"/>
    <dgm:cxn modelId="{65AD8007-4A42-42F9-9FF4-557733314BCB}" type="presOf" srcId="{BDB3E5F2-A63C-446D-94EF-53B51308F55B}" destId="{54C7621A-D6FD-4F3F-A78E-16DC33A75367}" srcOrd="0" destOrd="0" presId="urn:microsoft.com/office/officeart/2008/layout/CircleAccentTimeline"/>
    <dgm:cxn modelId="{32672430-47F1-421E-B8A7-24D139068C8B}" type="presOf" srcId="{7A5A8C9B-86D6-4A5B-AD04-C927696115C0}" destId="{EB9BFD38-0808-459A-8B39-D76C5FF3A42A}" srcOrd="0" destOrd="0" presId="urn:microsoft.com/office/officeart/2008/layout/CircleAccentTimeline"/>
    <dgm:cxn modelId="{C87B7736-C84B-4E13-8032-F69BDDEE1118}" type="presOf" srcId="{B7B3E22D-F717-4E9C-866E-07DC0AAAF31D}" destId="{713CAC38-2807-4574-93E9-2BD9E3D32931}" srcOrd="0" destOrd="0" presId="urn:microsoft.com/office/officeart/2008/layout/CircleAccentTimeline"/>
    <dgm:cxn modelId="{D3495640-4F3F-4DC5-BE06-466CB73D04C6}" srcId="{EB633A28-325E-4F3C-9D74-7B235343A885}" destId="{90F27D1E-76E8-4AE9-AD01-BE57630B5110}" srcOrd="1" destOrd="0" parTransId="{7F336D41-A370-44FD-84FB-392EDC2E9628}" sibTransId="{08C679DB-4162-43E7-A484-512B3F99942F}"/>
    <dgm:cxn modelId="{CB29D56D-DC63-48E2-BBE8-74537156C72A}" type="presOf" srcId="{3BF4C92A-BE32-4130-AB21-90FA76812967}" destId="{D9AE80C5-FF95-4AE8-B7A0-6BF19841CD23}" srcOrd="0" destOrd="0" presId="urn:microsoft.com/office/officeart/2008/layout/CircleAccentTimeline"/>
    <dgm:cxn modelId="{1D6A4873-33BD-44A5-90B4-179B3D7E0ED9}" type="presOf" srcId="{90F27D1E-76E8-4AE9-AD01-BE57630B5110}" destId="{E648DC65-DF54-488E-83A7-B6467C479D02}" srcOrd="0" destOrd="0" presId="urn:microsoft.com/office/officeart/2008/layout/CircleAccentTimeline"/>
    <dgm:cxn modelId="{E841B976-DDCA-4F3C-A228-DC6A3A9DCEE8}" srcId="{EB633A28-325E-4F3C-9D74-7B235343A885}" destId="{BDB3E5F2-A63C-446D-94EF-53B51308F55B}" srcOrd="0" destOrd="0" parTransId="{4DF81A4E-C143-4E1F-895C-805B7744E0C1}" sibTransId="{22693710-A273-4DE3-B56B-501EBF8AAC16}"/>
    <dgm:cxn modelId="{63A57879-F5EB-460B-9BEB-3833FB163CDF}" type="presOf" srcId="{EB633A28-325E-4F3C-9D74-7B235343A885}" destId="{4194F495-0B49-4686-B89E-B97A23BB18B4}" srcOrd="0" destOrd="0" presId="urn:microsoft.com/office/officeart/2008/layout/CircleAccentTimeline"/>
    <dgm:cxn modelId="{63C26196-A98B-4544-B423-2925134E653B}" srcId="{90F27D1E-76E8-4AE9-AD01-BE57630B5110}" destId="{7A5A8C9B-86D6-4A5B-AD04-C927696115C0}" srcOrd="1" destOrd="0" parTransId="{B55F107E-501B-4AE6-BA40-026F484158DD}" sibTransId="{E98C6EC2-2191-4CD6-85B7-4F5DEBEAC537}"/>
    <dgm:cxn modelId="{A5EBEDA5-7A12-4D42-80B1-BD146878BB0A}" type="presOf" srcId="{76F97871-E7EF-4C5A-A6CC-0AEA140887B0}" destId="{6749C0EA-1B99-400E-B5E9-7F9E3C47DF67}" srcOrd="0" destOrd="0" presId="urn:microsoft.com/office/officeart/2008/layout/CircleAccentTimeline"/>
    <dgm:cxn modelId="{74F39EB6-5C16-4483-8C84-81EE935A34AB}" srcId="{BDB3E5F2-A63C-446D-94EF-53B51308F55B}" destId="{3BF4C92A-BE32-4130-AB21-90FA76812967}" srcOrd="2" destOrd="0" parTransId="{45145B60-B4CF-43C8-A090-77DD0F136CC3}" sibTransId="{36BE8B1F-5183-4B05-9C94-6A3B4937697A}"/>
    <dgm:cxn modelId="{D3122DCA-65DA-48E4-B8DD-A2822B1F0DDE}" type="presOf" srcId="{25F95D6A-DC03-42B0-9E2A-8BB3CFE35643}" destId="{DB3BF36B-C726-491E-B973-D7822FF7B562}" srcOrd="0" destOrd="0" presId="urn:microsoft.com/office/officeart/2008/layout/CircleAccentTimeline"/>
    <dgm:cxn modelId="{2DE3C7CC-BC3D-4DC7-BDF4-E9EF00E2B35B}" srcId="{BDB3E5F2-A63C-446D-94EF-53B51308F55B}" destId="{B7B3E22D-F717-4E9C-866E-07DC0AAAF31D}" srcOrd="1" destOrd="0" parTransId="{F5B9D25D-B57A-4E96-8949-C8A2BD9993F2}" sibTransId="{23EEF184-9BDE-48DD-A4F5-B678462A2560}"/>
    <dgm:cxn modelId="{27BB7D25-07FF-4B57-85D0-4A69C8596599}" type="presParOf" srcId="{4194F495-0B49-4686-B89E-B97A23BB18B4}" destId="{72BA280D-2F57-47BB-AE67-6C6F9DCEF2B7}" srcOrd="0" destOrd="0" presId="urn:microsoft.com/office/officeart/2008/layout/CircleAccentTimeline"/>
    <dgm:cxn modelId="{D5E2DD59-2986-42C0-AE99-F0B44E47B64C}" type="presParOf" srcId="{72BA280D-2F57-47BB-AE67-6C6F9DCEF2B7}" destId="{A85A93E5-AB9A-439C-9142-AD5A4BFF47F6}" srcOrd="0" destOrd="0" presId="urn:microsoft.com/office/officeart/2008/layout/CircleAccentTimeline"/>
    <dgm:cxn modelId="{B9FAB4F6-A096-409D-883B-70EE9B4AE729}" type="presParOf" srcId="{72BA280D-2F57-47BB-AE67-6C6F9DCEF2B7}" destId="{54C7621A-D6FD-4F3F-A78E-16DC33A75367}" srcOrd="1" destOrd="0" presId="urn:microsoft.com/office/officeart/2008/layout/CircleAccentTimeline"/>
    <dgm:cxn modelId="{AF8718B5-7E6F-45DA-8768-0F0F81A1CEE4}" type="presParOf" srcId="{72BA280D-2F57-47BB-AE67-6C6F9DCEF2B7}" destId="{881FE880-CBDD-4C9E-976D-9F4A6678AD39}" srcOrd="2" destOrd="0" presId="urn:microsoft.com/office/officeart/2008/layout/CircleAccentTimeline"/>
    <dgm:cxn modelId="{F4A17076-DDFD-44A8-9AC2-18A65A31BBE6}" type="presParOf" srcId="{4194F495-0B49-4686-B89E-B97A23BB18B4}" destId="{7A6036F4-EEA5-4903-9DE5-D9694BAEBE8F}" srcOrd="1" destOrd="0" presId="urn:microsoft.com/office/officeart/2008/layout/CircleAccentTimeline"/>
    <dgm:cxn modelId="{2CAFACEF-726C-4ED2-8433-9CC281F66AD0}" type="presParOf" srcId="{4194F495-0B49-4686-B89E-B97A23BB18B4}" destId="{5A15437C-29B6-45E4-ABC8-804D55EA2C12}" srcOrd="2" destOrd="0" presId="urn:microsoft.com/office/officeart/2008/layout/CircleAccentTimeline"/>
    <dgm:cxn modelId="{FBC0CFCE-E1E0-41D5-BCE4-AFAAD775CF46}" type="presParOf" srcId="{4194F495-0B49-4686-B89E-B97A23BB18B4}" destId="{4521085B-57FF-4187-965D-FA4F9834B060}" srcOrd="3" destOrd="0" presId="urn:microsoft.com/office/officeart/2008/layout/CircleAccentTimeline"/>
    <dgm:cxn modelId="{BE3C3FDF-7A1C-424C-B37F-84EECEBA12DE}" type="presParOf" srcId="{4194F495-0B49-4686-B89E-B97A23BB18B4}" destId="{D6F2FDF2-4FC9-4898-B249-F15720FF4B93}" srcOrd="4" destOrd="0" presId="urn:microsoft.com/office/officeart/2008/layout/CircleAccentTimeline"/>
    <dgm:cxn modelId="{CAC20EC0-899E-4FE4-972A-77F5D263AAAF}" type="presParOf" srcId="{D6F2FDF2-4FC9-4898-B249-F15720FF4B93}" destId="{72AEB429-AFAD-4F8B-877D-CB3A79995C59}" srcOrd="0" destOrd="0" presId="urn:microsoft.com/office/officeart/2008/layout/CircleAccentTimeline"/>
    <dgm:cxn modelId="{7C9FD4F3-156A-490F-8525-16FFA5D37B97}" type="presParOf" srcId="{D6F2FDF2-4FC9-4898-B249-F15720FF4B93}" destId="{6749C0EA-1B99-400E-B5E9-7F9E3C47DF67}" srcOrd="1" destOrd="0" presId="urn:microsoft.com/office/officeart/2008/layout/CircleAccentTimeline"/>
    <dgm:cxn modelId="{D3C1FF77-CE21-4CD7-83EE-1BD2175DA565}" type="presParOf" srcId="{D6F2FDF2-4FC9-4898-B249-F15720FF4B93}" destId="{D74D6160-1F48-48F0-82A2-4366561C4041}" srcOrd="2" destOrd="0" presId="urn:microsoft.com/office/officeart/2008/layout/CircleAccentTimeline"/>
    <dgm:cxn modelId="{F865DD3C-247B-4F16-933E-187E2BC676C7}" type="presParOf" srcId="{4194F495-0B49-4686-B89E-B97A23BB18B4}" destId="{660F1FA7-DA77-4396-B8D6-22808B8616BE}" srcOrd="5" destOrd="0" presId="urn:microsoft.com/office/officeart/2008/layout/CircleAccentTimeline"/>
    <dgm:cxn modelId="{B1002516-2E77-47D8-8611-DE63BF4D1953}" type="presParOf" srcId="{4194F495-0B49-4686-B89E-B97A23BB18B4}" destId="{D9DB7CED-9F6A-410E-A044-A80D83E84995}" srcOrd="6" destOrd="0" presId="urn:microsoft.com/office/officeart/2008/layout/CircleAccentTimeline"/>
    <dgm:cxn modelId="{5D57FB75-4C9B-4581-80B2-87E657107D08}" type="presParOf" srcId="{4194F495-0B49-4686-B89E-B97A23BB18B4}" destId="{864F737A-FA72-4B29-B184-6439EF74AAF7}" srcOrd="7" destOrd="0" presId="urn:microsoft.com/office/officeart/2008/layout/CircleAccentTimeline"/>
    <dgm:cxn modelId="{9B4AE65D-0471-44DA-B7C9-C9989ABE8B0E}" type="presParOf" srcId="{4194F495-0B49-4686-B89E-B97A23BB18B4}" destId="{6A2CAB2B-C7B1-493E-A71F-E3B5B573893C}" srcOrd="8" destOrd="0" presId="urn:microsoft.com/office/officeart/2008/layout/CircleAccentTimeline"/>
    <dgm:cxn modelId="{C82C2209-6182-48F6-972A-A059941C04AD}" type="presParOf" srcId="{6A2CAB2B-C7B1-493E-A71F-E3B5B573893C}" destId="{8B67CF79-00AA-4519-A733-8B3C247B2366}" srcOrd="0" destOrd="0" presId="urn:microsoft.com/office/officeart/2008/layout/CircleAccentTimeline"/>
    <dgm:cxn modelId="{9291D81A-4B58-4346-8216-407D085A7916}" type="presParOf" srcId="{6A2CAB2B-C7B1-493E-A71F-E3B5B573893C}" destId="{713CAC38-2807-4574-93E9-2BD9E3D32931}" srcOrd="1" destOrd="0" presId="urn:microsoft.com/office/officeart/2008/layout/CircleAccentTimeline"/>
    <dgm:cxn modelId="{5F08FDBF-F134-4029-80B8-F8B8C13D0EA3}" type="presParOf" srcId="{6A2CAB2B-C7B1-493E-A71F-E3B5B573893C}" destId="{E34EC4A5-7504-473F-BCC0-A5B138B3F9BD}" srcOrd="2" destOrd="0" presId="urn:microsoft.com/office/officeart/2008/layout/CircleAccentTimeline"/>
    <dgm:cxn modelId="{D76C7431-58F5-4D7E-9362-5B20CB3545FC}" type="presParOf" srcId="{4194F495-0B49-4686-B89E-B97A23BB18B4}" destId="{BAE4CFDA-115B-48C3-BC5B-0C57E123303D}" srcOrd="9" destOrd="0" presId="urn:microsoft.com/office/officeart/2008/layout/CircleAccentTimeline"/>
    <dgm:cxn modelId="{1C7A6984-FB72-4E47-98DD-D954B48AE093}" type="presParOf" srcId="{4194F495-0B49-4686-B89E-B97A23BB18B4}" destId="{299BEAB5-09C2-4DD9-8445-0C348B128F80}" srcOrd="10" destOrd="0" presId="urn:microsoft.com/office/officeart/2008/layout/CircleAccentTimeline"/>
    <dgm:cxn modelId="{EE5FA91C-7A59-44B8-BB1F-3853C6AF8391}" type="presParOf" srcId="{4194F495-0B49-4686-B89E-B97A23BB18B4}" destId="{DFFB04B7-67A0-4390-B208-09B0F7490460}" srcOrd="11" destOrd="0" presId="urn:microsoft.com/office/officeart/2008/layout/CircleAccentTimeline"/>
    <dgm:cxn modelId="{DB3CCC70-CD09-407F-9E8F-E7BD07F09FE9}" type="presParOf" srcId="{4194F495-0B49-4686-B89E-B97A23BB18B4}" destId="{7F1386DD-3F5F-40D1-855C-3AA0BEF67EEA}" srcOrd="12" destOrd="0" presId="urn:microsoft.com/office/officeart/2008/layout/CircleAccentTimeline"/>
    <dgm:cxn modelId="{54C5F9D6-8747-4CE9-8836-DBA00943E567}" type="presParOf" srcId="{7F1386DD-3F5F-40D1-855C-3AA0BEF67EEA}" destId="{1B7B2673-0339-44E0-8C0E-95BA89778014}" srcOrd="0" destOrd="0" presId="urn:microsoft.com/office/officeart/2008/layout/CircleAccentTimeline"/>
    <dgm:cxn modelId="{802EFB0C-249B-47C2-99E8-47C3D61DB707}" type="presParOf" srcId="{7F1386DD-3F5F-40D1-855C-3AA0BEF67EEA}" destId="{D9AE80C5-FF95-4AE8-B7A0-6BF19841CD23}" srcOrd="1" destOrd="0" presId="urn:microsoft.com/office/officeart/2008/layout/CircleAccentTimeline"/>
    <dgm:cxn modelId="{A5B717D7-B482-430C-9A4D-0BA1A8223739}" type="presParOf" srcId="{7F1386DD-3F5F-40D1-855C-3AA0BEF67EEA}" destId="{036203D8-CFB2-4A4A-BB12-FCFFFB4534F3}" srcOrd="2" destOrd="0" presId="urn:microsoft.com/office/officeart/2008/layout/CircleAccentTimeline"/>
    <dgm:cxn modelId="{1C33D181-2407-4BD9-B796-155F75E86A2B}" type="presParOf" srcId="{4194F495-0B49-4686-B89E-B97A23BB18B4}" destId="{4A66CCD4-E4C0-46DF-A8CB-F5BEBA8D65DB}" srcOrd="13" destOrd="0" presId="urn:microsoft.com/office/officeart/2008/layout/CircleAccentTimeline"/>
    <dgm:cxn modelId="{60153F13-ED20-450F-AA97-36052FB7A353}" type="presParOf" srcId="{4194F495-0B49-4686-B89E-B97A23BB18B4}" destId="{F233BC77-65F9-4193-BBB4-BA224B8DC6D8}" srcOrd="14" destOrd="0" presId="urn:microsoft.com/office/officeart/2008/layout/CircleAccentTimeline"/>
    <dgm:cxn modelId="{22748451-165A-438D-8601-0F2C60F98097}" type="presParOf" srcId="{4194F495-0B49-4686-B89E-B97A23BB18B4}" destId="{BB2FC4C1-DE0C-4007-94FF-07B09E2F45FC}" srcOrd="15" destOrd="0" presId="urn:microsoft.com/office/officeart/2008/layout/CircleAccentTimeline"/>
    <dgm:cxn modelId="{D2C021B6-FE8F-4137-9103-C2F815C09204}" type="presParOf" srcId="{BB2FC4C1-DE0C-4007-94FF-07B09E2F45FC}" destId="{1D3B3624-0AA7-4260-AE86-8595E24ED09E}" srcOrd="0" destOrd="0" presId="urn:microsoft.com/office/officeart/2008/layout/CircleAccentTimeline"/>
    <dgm:cxn modelId="{798975FF-294E-4D5B-A282-EF40722A76A5}" type="presParOf" srcId="{BB2FC4C1-DE0C-4007-94FF-07B09E2F45FC}" destId="{E648DC65-DF54-488E-83A7-B6467C479D02}" srcOrd="1" destOrd="0" presId="urn:microsoft.com/office/officeart/2008/layout/CircleAccentTimeline"/>
    <dgm:cxn modelId="{65590D0B-FE72-4FC2-9A19-1ACFDE44C385}" type="presParOf" srcId="{BB2FC4C1-DE0C-4007-94FF-07B09E2F45FC}" destId="{397B2BC9-2DC7-4323-A973-8EBE6C5525E1}" srcOrd="2" destOrd="0" presId="urn:microsoft.com/office/officeart/2008/layout/CircleAccentTimeline"/>
    <dgm:cxn modelId="{3B3990DD-0109-4530-BB5E-0E5D06B7A829}" type="presParOf" srcId="{4194F495-0B49-4686-B89E-B97A23BB18B4}" destId="{EE0415B3-96F2-4DB9-B6AD-89D235C03A43}" srcOrd="16" destOrd="0" presId="urn:microsoft.com/office/officeart/2008/layout/CircleAccentTimeline"/>
    <dgm:cxn modelId="{A0EE5061-D78B-4590-BB9B-633242334196}" type="presParOf" srcId="{4194F495-0B49-4686-B89E-B97A23BB18B4}" destId="{8A2CF88D-EAB5-4031-81BE-BD70FF155C41}" srcOrd="17" destOrd="0" presId="urn:microsoft.com/office/officeart/2008/layout/CircleAccentTimeline"/>
    <dgm:cxn modelId="{CA04814A-BFAC-4B7B-BFEC-E7A5A7414C65}" type="presParOf" srcId="{4194F495-0B49-4686-B89E-B97A23BB18B4}" destId="{0164AEFD-1143-4899-AE17-946914F9D91B}" srcOrd="18" destOrd="0" presId="urn:microsoft.com/office/officeart/2008/layout/CircleAccentTimeline"/>
    <dgm:cxn modelId="{75B2E6BD-5792-4202-B61B-E79D68401879}" type="presParOf" srcId="{4194F495-0B49-4686-B89E-B97A23BB18B4}" destId="{74D01DDB-BEC1-43BC-AC8F-8E2EB8FCA24C}" srcOrd="19" destOrd="0" presId="urn:microsoft.com/office/officeart/2008/layout/CircleAccentTimeline"/>
    <dgm:cxn modelId="{2A042E9E-A41C-47E8-ACDB-06090BE084F2}" type="presParOf" srcId="{74D01DDB-BEC1-43BC-AC8F-8E2EB8FCA24C}" destId="{2E456752-9A8D-4597-8B9D-1337E2E3BB15}" srcOrd="0" destOrd="0" presId="urn:microsoft.com/office/officeart/2008/layout/CircleAccentTimeline"/>
    <dgm:cxn modelId="{F361A86F-0D3F-4530-B467-CD8538763344}" type="presParOf" srcId="{74D01DDB-BEC1-43BC-AC8F-8E2EB8FCA24C}" destId="{DB3BF36B-C726-491E-B973-D7822FF7B562}" srcOrd="1" destOrd="0" presId="urn:microsoft.com/office/officeart/2008/layout/CircleAccentTimeline"/>
    <dgm:cxn modelId="{456C0047-5D41-4827-B7ED-05DE03120102}" type="presParOf" srcId="{74D01DDB-BEC1-43BC-AC8F-8E2EB8FCA24C}" destId="{36887002-B3D0-42CD-A990-923EC387A697}" srcOrd="2" destOrd="0" presId="urn:microsoft.com/office/officeart/2008/layout/CircleAccentTimeline"/>
    <dgm:cxn modelId="{B8EDBD2D-7275-4C99-97C9-502F71BA4DDC}" type="presParOf" srcId="{4194F495-0B49-4686-B89E-B97A23BB18B4}" destId="{B961B91F-2EBD-4DE8-BE5E-77E7BB85C06A}" srcOrd="20" destOrd="0" presId="urn:microsoft.com/office/officeart/2008/layout/CircleAccentTimeline"/>
    <dgm:cxn modelId="{9BB0B4FC-D48F-4DCA-AA1A-49653AED51DC}" type="presParOf" srcId="{4194F495-0B49-4686-B89E-B97A23BB18B4}" destId="{AD21AC62-D464-4768-A2F6-D755B97237D7}" srcOrd="21" destOrd="0" presId="urn:microsoft.com/office/officeart/2008/layout/CircleAccentTimeline"/>
    <dgm:cxn modelId="{29C50360-BF63-432D-B879-9255E7EE1777}" type="presParOf" srcId="{4194F495-0B49-4686-B89E-B97A23BB18B4}" destId="{5C1D781E-55E7-4BD8-86E2-EAC329BCECBA}" srcOrd="22" destOrd="0" presId="urn:microsoft.com/office/officeart/2008/layout/CircleAccentTimeline"/>
    <dgm:cxn modelId="{B7F4275E-84F8-4D35-AF89-ABE2C75EEE17}" type="presParOf" srcId="{4194F495-0B49-4686-B89E-B97A23BB18B4}" destId="{2A0AB0E6-5651-4A5C-AE93-22F5734502FE}" srcOrd="23" destOrd="0" presId="urn:microsoft.com/office/officeart/2008/layout/CircleAccentTimeline"/>
    <dgm:cxn modelId="{AE824B52-C197-402C-8C1A-778E3B33FE88}" type="presParOf" srcId="{2A0AB0E6-5651-4A5C-AE93-22F5734502FE}" destId="{087E4CB9-11CE-444A-A9CD-CBF187BCAF25}" srcOrd="0" destOrd="0" presId="urn:microsoft.com/office/officeart/2008/layout/CircleAccentTimeline"/>
    <dgm:cxn modelId="{CCF36C1E-5400-4F0A-B149-5D394BBE7168}" type="presParOf" srcId="{2A0AB0E6-5651-4A5C-AE93-22F5734502FE}" destId="{EB9BFD38-0808-459A-8B39-D76C5FF3A42A}" srcOrd="1" destOrd="0" presId="urn:microsoft.com/office/officeart/2008/layout/CircleAccentTimeline"/>
    <dgm:cxn modelId="{4632F986-5692-4D89-815B-C97BB12723CC}" type="presParOf" srcId="{2A0AB0E6-5651-4A5C-AE93-22F5734502FE}" destId="{5B669E1C-A987-472E-9C3D-C442A494E59F}" srcOrd="2" destOrd="0" presId="urn:microsoft.com/office/officeart/2008/layout/CircleAccentTimeline"/>
    <dgm:cxn modelId="{E98D7A06-8679-4CDE-874D-2FBAB9EB5FD5}" type="presParOf" srcId="{4194F495-0B49-4686-B89E-B97A23BB18B4}" destId="{9638C27F-0FA3-4D2F-97D0-C80CFA950068}" srcOrd="24" destOrd="0" presId="urn:microsoft.com/office/officeart/2008/layout/CircleAccentTimeline"/>
    <dgm:cxn modelId="{9603E23F-C26B-4BBE-830C-05E87C14E8F8}" type="presParOf" srcId="{4194F495-0B49-4686-B89E-B97A23BB18B4}" destId="{F4840A4E-7D27-42AA-8431-453625DBAFE7}" srcOrd="25" destOrd="0" presId="urn:microsoft.com/office/officeart/2008/layout/CircleAccent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D957C-BFAC-446D-9573-48333BEC34E6}">
      <dsp:nvSpPr>
        <dsp:cNvPr id="0" name=""/>
        <dsp:cNvSpPr/>
      </dsp:nvSpPr>
      <dsp:spPr>
        <a:xfrm>
          <a:off x="0" y="400"/>
          <a:ext cx="7540625" cy="936849"/>
        </a:xfrm>
        <a:prstGeom prst="rect">
          <a:avLst/>
        </a:prstGeom>
        <a:solidFill>
          <a:schemeClr val="tx1">
            <a:alpha val="70000"/>
          </a:schemeClr>
        </a:solidFill>
        <a:ln>
          <a:noFill/>
        </a:ln>
        <a:effectLst/>
      </dsp:spPr>
      <dsp:style>
        <a:lnRef idx="0">
          <a:scrgbClr r="0" g="0" b="0"/>
        </a:lnRef>
        <a:fillRef idx="1">
          <a:scrgbClr r="0" g="0" b="0"/>
        </a:fillRef>
        <a:effectRef idx="2">
          <a:scrgbClr r="0" g="0" b="0"/>
        </a:effectRef>
        <a:fontRef idx="minor"/>
      </dsp:style>
    </dsp:sp>
    <dsp:sp modelId="{BE6B2CCF-B717-4C6F-9115-44EF0ECE6018}">
      <dsp:nvSpPr>
        <dsp:cNvPr id="0" name=""/>
        <dsp:cNvSpPr/>
      </dsp:nvSpPr>
      <dsp:spPr>
        <a:xfrm>
          <a:off x="347465" y="275259"/>
          <a:ext cx="387130" cy="3871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95AF6F0-F4DA-48FE-85EB-61ADFB42AA13}">
      <dsp:nvSpPr>
        <dsp:cNvPr id="0" name=""/>
        <dsp:cNvSpPr/>
      </dsp:nvSpPr>
      <dsp:spPr>
        <a:xfrm>
          <a:off x="1082061" y="400"/>
          <a:ext cx="6458563" cy="93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150" tIns="99150" rIns="99150" bIns="99150" numCol="1" spcCol="1270" anchor="ctr" anchorCtr="0">
          <a:noAutofit/>
        </a:bodyPr>
        <a:lstStyle/>
        <a:p>
          <a:pPr marL="0" lvl="0" indent="0" algn="l" defTabSz="977900">
            <a:lnSpc>
              <a:spcPct val="100000"/>
            </a:lnSpc>
            <a:spcBef>
              <a:spcPct val="0"/>
            </a:spcBef>
            <a:spcAft>
              <a:spcPct val="35000"/>
            </a:spcAft>
            <a:buNone/>
          </a:pPr>
          <a:r>
            <a:rPr lang="en-US" sz="2200" kern="1200" noProof="0">
              <a:solidFill>
                <a:schemeClr val="bg1"/>
              </a:solidFill>
              <a:effectLst>
                <a:glow rad="152400">
                  <a:schemeClr val="bg1">
                    <a:alpha val="19000"/>
                  </a:schemeClr>
                </a:glow>
              </a:effectLst>
              <a:latin typeface="Gill Sans MT" panose="020B0502020104020203"/>
            </a:rPr>
            <a:t>We load the image file </a:t>
          </a:r>
          <a:r>
            <a:rPr lang="en-US" sz="2200" b="0" i="0" u="none" strike="noStrike" kern="1200" cap="none" baseline="0" noProof="0">
              <a:solidFill>
                <a:schemeClr val="bg1"/>
              </a:solidFill>
              <a:effectLst>
                <a:glow rad="152400">
                  <a:schemeClr val="bg1">
                    <a:alpha val="19000"/>
                  </a:schemeClr>
                </a:glow>
              </a:effectLst>
              <a:latin typeface="Gill Sans MT"/>
            </a:rPr>
            <a:t>with a resized factor typically smaller, to outline the shapes with a good estimation.</a:t>
          </a:r>
        </a:p>
      </dsp:txBody>
      <dsp:txXfrm>
        <a:off x="1082061" y="400"/>
        <a:ext cx="6458563" cy="936849"/>
      </dsp:txXfrm>
    </dsp:sp>
    <dsp:sp modelId="{79919C57-A32A-40F6-B106-B4E0CE644E4C}">
      <dsp:nvSpPr>
        <dsp:cNvPr id="0" name=""/>
        <dsp:cNvSpPr/>
      </dsp:nvSpPr>
      <dsp:spPr>
        <a:xfrm>
          <a:off x="0" y="1171462"/>
          <a:ext cx="7540625" cy="936849"/>
        </a:xfrm>
        <a:prstGeom prst="rect">
          <a:avLst/>
        </a:prstGeom>
        <a:solidFill>
          <a:srgbClr val="000000">
            <a:alpha val="70000"/>
          </a:srgbClr>
        </a:solidFill>
        <a:ln>
          <a:noFill/>
        </a:ln>
        <a:effectLst/>
      </dsp:spPr>
      <dsp:style>
        <a:lnRef idx="0">
          <a:scrgbClr r="0" g="0" b="0"/>
        </a:lnRef>
        <a:fillRef idx="1">
          <a:scrgbClr r="0" g="0" b="0"/>
        </a:fillRef>
        <a:effectRef idx="2">
          <a:scrgbClr r="0" g="0" b="0"/>
        </a:effectRef>
        <a:fontRef idx="minor"/>
      </dsp:style>
    </dsp:sp>
    <dsp:sp modelId="{99FDF55F-B3E9-423D-AD21-A6446C5D7455}">
      <dsp:nvSpPr>
        <dsp:cNvPr id="0" name=""/>
        <dsp:cNvSpPr/>
      </dsp:nvSpPr>
      <dsp:spPr>
        <a:xfrm>
          <a:off x="347465" y="1446322"/>
          <a:ext cx="387130" cy="38713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F6AD63-74FB-40E4-9D40-4178AFD87F60}">
      <dsp:nvSpPr>
        <dsp:cNvPr id="0" name=""/>
        <dsp:cNvSpPr/>
      </dsp:nvSpPr>
      <dsp:spPr>
        <a:xfrm>
          <a:off x="1082061" y="1171462"/>
          <a:ext cx="6458563" cy="93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150" tIns="99150" rIns="99150" bIns="99150" numCol="1" spcCol="1270" anchor="ctr" anchorCtr="0">
          <a:noAutofit/>
        </a:bodyPr>
        <a:lstStyle/>
        <a:p>
          <a:pPr marL="0" lvl="0" indent="0" algn="l" defTabSz="977900" rtl="0">
            <a:lnSpc>
              <a:spcPct val="100000"/>
            </a:lnSpc>
            <a:spcBef>
              <a:spcPct val="0"/>
            </a:spcBef>
            <a:spcAft>
              <a:spcPct val="35000"/>
            </a:spcAft>
            <a:buNone/>
          </a:pPr>
          <a:r>
            <a:rPr lang="en-US" sz="2200" kern="1200">
              <a:solidFill>
                <a:schemeClr val="bg1"/>
              </a:solidFill>
              <a:effectLst>
                <a:glow rad="152400">
                  <a:schemeClr val="bg1">
                    <a:alpha val="19000"/>
                  </a:schemeClr>
                </a:glow>
              </a:effectLst>
              <a:latin typeface="Gill Sans MT" panose="020B0502020104020203"/>
            </a:rPr>
            <a:t>Next, we grayscale the image, to find contours.</a:t>
          </a:r>
          <a:endParaRPr lang="en-US" sz="2200" kern="1200">
            <a:solidFill>
              <a:schemeClr val="bg1"/>
            </a:solidFill>
            <a:effectLst>
              <a:glow rad="152400">
                <a:schemeClr val="bg1">
                  <a:alpha val="19000"/>
                </a:schemeClr>
              </a:glow>
            </a:effectLst>
          </a:endParaRPr>
        </a:p>
      </dsp:txBody>
      <dsp:txXfrm>
        <a:off x="1082061" y="1171462"/>
        <a:ext cx="6458563" cy="936849"/>
      </dsp:txXfrm>
    </dsp:sp>
    <dsp:sp modelId="{436A8B1C-2D30-44BB-9150-7099503C8960}">
      <dsp:nvSpPr>
        <dsp:cNvPr id="0" name=""/>
        <dsp:cNvSpPr/>
      </dsp:nvSpPr>
      <dsp:spPr>
        <a:xfrm>
          <a:off x="0" y="2342524"/>
          <a:ext cx="7540625" cy="936849"/>
        </a:xfrm>
        <a:prstGeom prst="rect">
          <a:avLst/>
        </a:prstGeom>
        <a:solidFill>
          <a:srgbClr val="000000">
            <a:alpha val="70000"/>
          </a:srgbClr>
        </a:solidFill>
        <a:ln>
          <a:noFill/>
        </a:ln>
        <a:effectLst/>
      </dsp:spPr>
      <dsp:style>
        <a:lnRef idx="0">
          <a:scrgbClr r="0" g="0" b="0"/>
        </a:lnRef>
        <a:fillRef idx="1">
          <a:scrgbClr r="0" g="0" b="0"/>
        </a:fillRef>
        <a:effectRef idx="2">
          <a:scrgbClr r="0" g="0" b="0"/>
        </a:effectRef>
        <a:fontRef idx="minor"/>
      </dsp:style>
    </dsp:sp>
    <dsp:sp modelId="{1A8B8B62-3037-4506-89D7-28710774070B}">
      <dsp:nvSpPr>
        <dsp:cNvPr id="0" name=""/>
        <dsp:cNvSpPr/>
      </dsp:nvSpPr>
      <dsp:spPr>
        <a:xfrm>
          <a:off x="365061" y="2634980"/>
          <a:ext cx="351937" cy="35193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5847293-6F0A-4807-B203-585610F4F535}">
      <dsp:nvSpPr>
        <dsp:cNvPr id="0" name=""/>
        <dsp:cNvSpPr/>
      </dsp:nvSpPr>
      <dsp:spPr>
        <a:xfrm>
          <a:off x="1082061" y="2342524"/>
          <a:ext cx="6458563" cy="93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150" tIns="99150" rIns="99150" bIns="99150" numCol="1" spcCol="1270" anchor="ctr" anchorCtr="0">
          <a:noAutofit/>
        </a:bodyPr>
        <a:lstStyle/>
        <a:p>
          <a:pPr marL="0" lvl="0" indent="0" algn="l" defTabSz="977900" rtl="0">
            <a:lnSpc>
              <a:spcPct val="100000"/>
            </a:lnSpc>
            <a:spcBef>
              <a:spcPct val="0"/>
            </a:spcBef>
            <a:spcAft>
              <a:spcPct val="35000"/>
            </a:spcAft>
            <a:buNone/>
          </a:pPr>
          <a:r>
            <a:rPr lang="en-US" sz="2200" kern="1200" noProof="0">
              <a:solidFill>
                <a:schemeClr val="bg1"/>
              </a:solidFill>
              <a:effectLst>
                <a:glow rad="152400">
                  <a:schemeClr val="bg1">
                    <a:alpha val="19000"/>
                  </a:schemeClr>
                </a:glow>
              </a:effectLst>
              <a:latin typeface="Gill Sans MT" panose="020B0502020104020203"/>
            </a:rPr>
            <a:t> We grab the contours, and finally initialize the shape detector.py, and label the images. </a:t>
          </a:r>
          <a:endParaRPr lang="en-US" sz="2200" kern="1200" noProof="0">
            <a:solidFill>
              <a:schemeClr val="bg1"/>
            </a:solidFill>
            <a:effectLst>
              <a:glow rad="152400">
                <a:schemeClr val="bg1">
                  <a:alpha val="19000"/>
                </a:schemeClr>
              </a:glow>
            </a:effectLst>
          </a:endParaRPr>
        </a:p>
      </dsp:txBody>
      <dsp:txXfrm>
        <a:off x="1082061" y="2342524"/>
        <a:ext cx="6458563" cy="9368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D957C-BFAC-446D-9573-48333BEC34E6}">
      <dsp:nvSpPr>
        <dsp:cNvPr id="0" name=""/>
        <dsp:cNvSpPr/>
      </dsp:nvSpPr>
      <dsp:spPr>
        <a:xfrm>
          <a:off x="0" y="410"/>
          <a:ext cx="7540625" cy="961336"/>
        </a:xfrm>
        <a:prstGeom prst="rect">
          <a:avLst/>
        </a:prstGeom>
        <a:solidFill>
          <a:schemeClr val="tx1">
            <a:alpha val="70000"/>
          </a:schemeClr>
        </a:solidFill>
        <a:ln>
          <a:noFill/>
        </a:ln>
        <a:effectLst/>
      </dsp:spPr>
      <dsp:style>
        <a:lnRef idx="0">
          <a:scrgbClr r="0" g="0" b="0"/>
        </a:lnRef>
        <a:fillRef idx="1">
          <a:scrgbClr r="0" g="0" b="0"/>
        </a:fillRef>
        <a:effectRef idx="2">
          <a:scrgbClr r="0" g="0" b="0"/>
        </a:effectRef>
        <a:fontRef idx="minor"/>
      </dsp:style>
    </dsp:sp>
    <dsp:sp modelId="{BE6B2CCF-B717-4C6F-9115-44EF0ECE6018}">
      <dsp:nvSpPr>
        <dsp:cNvPr id="0" name=""/>
        <dsp:cNvSpPr/>
      </dsp:nvSpPr>
      <dsp:spPr>
        <a:xfrm>
          <a:off x="356547" y="282454"/>
          <a:ext cx="397249" cy="39724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95AF6F0-F4DA-48FE-85EB-61ADFB42AA13}">
      <dsp:nvSpPr>
        <dsp:cNvPr id="0" name=""/>
        <dsp:cNvSpPr/>
      </dsp:nvSpPr>
      <dsp:spPr>
        <a:xfrm>
          <a:off x="1110343" y="410"/>
          <a:ext cx="6430281" cy="961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41" tIns="101741" rIns="101741" bIns="101741" numCol="1" spcCol="1270" anchor="ctr" anchorCtr="0">
          <a:noAutofit/>
        </a:bodyPr>
        <a:lstStyle/>
        <a:p>
          <a:pPr marL="0" lvl="0" indent="0" algn="l" defTabSz="800100" rtl="0">
            <a:lnSpc>
              <a:spcPct val="100000"/>
            </a:lnSpc>
            <a:spcBef>
              <a:spcPct val="0"/>
            </a:spcBef>
            <a:spcAft>
              <a:spcPct val="35000"/>
            </a:spcAft>
            <a:buNone/>
          </a:pPr>
          <a:r>
            <a:rPr lang="en-US" sz="1800" b="0" i="0" u="none" strike="noStrike" kern="1200" cap="none" baseline="0" noProof="0">
              <a:solidFill>
                <a:schemeClr val="bg1"/>
              </a:solidFill>
              <a:effectLst>
                <a:glow rad="152400">
                  <a:schemeClr val="bg1">
                    <a:alpha val="19000"/>
                  </a:schemeClr>
                </a:glow>
              </a:effectLst>
              <a:latin typeface="Gill Sans MT"/>
            </a:rPr>
            <a:t>We create a JSON object with shapes, and dump it on PHP page, or a server to decode it with an array.</a:t>
          </a:r>
          <a:endParaRPr lang="en-US" sz="1800" b="0" i="0" u="none" strike="noStrike" kern="1200" cap="none" baseline="0" noProof="0">
            <a:solidFill>
              <a:srgbClr val="010000"/>
            </a:solidFill>
            <a:effectLst>
              <a:glow rad="152400">
                <a:schemeClr val="bg1">
                  <a:alpha val="19000"/>
                </a:schemeClr>
              </a:glow>
            </a:effectLst>
            <a:latin typeface="Gill Sans MT"/>
          </a:endParaRPr>
        </a:p>
      </dsp:txBody>
      <dsp:txXfrm>
        <a:off x="1110343" y="410"/>
        <a:ext cx="6430281" cy="961336"/>
      </dsp:txXfrm>
    </dsp:sp>
    <dsp:sp modelId="{79919C57-A32A-40F6-B106-B4E0CE644E4C}">
      <dsp:nvSpPr>
        <dsp:cNvPr id="0" name=""/>
        <dsp:cNvSpPr/>
      </dsp:nvSpPr>
      <dsp:spPr>
        <a:xfrm>
          <a:off x="0" y="1202081"/>
          <a:ext cx="7540625" cy="961336"/>
        </a:xfrm>
        <a:prstGeom prst="rect">
          <a:avLst/>
        </a:prstGeom>
        <a:solidFill>
          <a:srgbClr val="000000">
            <a:alpha val="70000"/>
          </a:srgbClr>
        </a:solidFill>
        <a:ln>
          <a:noFill/>
        </a:ln>
        <a:effectLst/>
      </dsp:spPr>
      <dsp:style>
        <a:lnRef idx="0">
          <a:scrgbClr r="0" g="0" b="0"/>
        </a:lnRef>
        <a:fillRef idx="1">
          <a:scrgbClr r="0" g="0" b="0"/>
        </a:fillRef>
        <a:effectRef idx="2">
          <a:scrgbClr r="0" g="0" b="0"/>
        </a:effectRef>
        <a:fontRef idx="minor"/>
      </dsp:style>
    </dsp:sp>
    <dsp:sp modelId="{99FDF55F-B3E9-423D-AD21-A6446C5D7455}">
      <dsp:nvSpPr>
        <dsp:cNvPr id="0" name=""/>
        <dsp:cNvSpPr/>
      </dsp:nvSpPr>
      <dsp:spPr>
        <a:xfrm>
          <a:off x="356547" y="1484125"/>
          <a:ext cx="397249" cy="39724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F6AD63-74FB-40E4-9D40-4178AFD87F60}">
      <dsp:nvSpPr>
        <dsp:cNvPr id="0" name=""/>
        <dsp:cNvSpPr/>
      </dsp:nvSpPr>
      <dsp:spPr>
        <a:xfrm>
          <a:off x="1110343" y="1202081"/>
          <a:ext cx="6430281" cy="961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41" tIns="101741" rIns="101741" bIns="101741" numCol="1" spcCol="1270" anchor="ctr" anchorCtr="0">
          <a:noAutofit/>
        </a:bodyPr>
        <a:lstStyle/>
        <a:p>
          <a:pPr marL="0" lvl="0" indent="0" algn="l" defTabSz="800100" rtl="0">
            <a:lnSpc>
              <a:spcPct val="100000"/>
            </a:lnSpc>
            <a:spcBef>
              <a:spcPct val="0"/>
            </a:spcBef>
            <a:spcAft>
              <a:spcPct val="35000"/>
            </a:spcAft>
            <a:buNone/>
          </a:pPr>
          <a:r>
            <a:rPr lang="en-US" sz="1800" kern="1200">
              <a:solidFill>
                <a:schemeClr val="bg1"/>
              </a:solidFill>
              <a:effectLst>
                <a:glow rad="152400">
                  <a:schemeClr val="bg1">
                    <a:alpha val="19000"/>
                  </a:schemeClr>
                </a:glow>
              </a:effectLst>
              <a:latin typeface="Gill Sans MT" panose="020B0502020104020203"/>
            </a:rPr>
            <a:t>Map each object with skeleton elements like header, footer, cards, slider etc.</a:t>
          </a:r>
          <a:endParaRPr lang="en-US" sz="1800" kern="1200">
            <a:solidFill>
              <a:schemeClr val="bg1"/>
            </a:solidFill>
            <a:effectLst>
              <a:glow rad="152400">
                <a:schemeClr val="bg1">
                  <a:alpha val="19000"/>
                </a:schemeClr>
              </a:glow>
            </a:effectLst>
          </a:endParaRPr>
        </a:p>
      </dsp:txBody>
      <dsp:txXfrm>
        <a:off x="1110343" y="1202081"/>
        <a:ext cx="6430281" cy="961336"/>
      </dsp:txXfrm>
    </dsp:sp>
    <dsp:sp modelId="{436A8B1C-2D30-44BB-9150-7099503C8960}">
      <dsp:nvSpPr>
        <dsp:cNvPr id="0" name=""/>
        <dsp:cNvSpPr/>
      </dsp:nvSpPr>
      <dsp:spPr>
        <a:xfrm>
          <a:off x="0" y="2403752"/>
          <a:ext cx="7540625" cy="961336"/>
        </a:xfrm>
        <a:prstGeom prst="rect">
          <a:avLst/>
        </a:prstGeom>
        <a:solidFill>
          <a:srgbClr val="000000">
            <a:alpha val="70000"/>
          </a:srgbClr>
        </a:solidFill>
        <a:ln>
          <a:noFill/>
        </a:ln>
        <a:effectLst/>
      </dsp:spPr>
      <dsp:style>
        <a:lnRef idx="0">
          <a:scrgbClr r="0" g="0" b="0"/>
        </a:lnRef>
        <a:fillRef idx="1">
          <a:scrgbClr r="0" g="0" b="0"/>
        </a:fillRef>
        <a:effectRef idx="2">
          <a:scrgbClr r="0" g="0" b="0"/>
        </a:effectRef>
        <a:fontRef idx="minor"/>
      </dsp:style>
    </dsp:sp>
    <dsp:sp modelId="{1A8B8B62-3037-4506-89D7-28710774070B}">
      <dsp:nvSpPr>
        <dsp:cNvPr id="0" name=""/>
        <dsp:cNvSpPr/>
      </dsp:nvSpPr>
      <dsp:spPr>
        <a:xfrm>
          <a:off x="374603" y="2703852"/>
          <a:ext cx="361136" cy="361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5847293-6F0A-4807-B203-585610F4F535}">
      <dsp:nvSpPr>
        <dsp:cNvPr id="0" name=""/>
        <dsp:cNvSpPr/>
      </dsp:nvSpPr>
      <dsp:spPr>
        <a:xfrm>
          <a:off x="1110343" y="2403752"/>
          <a:ext cx="6430281" cy="961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41" tIns="101741" rIns="101741" bIns="101741" numCol="1" spcCol="1270" anchor="ctr" anchorCtr="0">
          <a:noAutofit/>
        </a:bodyPr>
        <a:lstStyle/>
        <a:p>
          <a:pPr marL="0" lvl="0" indent="0" algn="l" defTabSz="800100" rtl="0">
            <a:lnSpc>
              <a:spcPct val="100000"/>
            </a:lnSpc>
            <a:spcBef>
              <a:spcPct val="0"/>
            </a:spcBef>
            <a:spcAft>
              <a:spcPct val="35000"/>
            </a:spcAft>
            <a:buNone/>
          </a:pPr>
          <a:r>
            <a:rPr lang="en-US" sz="1800" kern="1200" noProof="0">
              <a:solidFill>
                <a:schemeClr val="bg1"/>
              </a:solidFill>
              <a:effectLst>
                <a:glow rad="152400">
                  <a:schemeClr val="bg1">
                    <a:alpha val="19000"/>
                  </a:schemeClr>
                </a:glow>
              </a:effectLst>
              <a:latin typeface="Gill Sans MT" panose="020B0502020104020203"/>
            </a:rPr>
            <a:t> After getting the json object we generate a website, or a react native app which renders the app both on </a:t>
          </a:r>
          <a:r>
            <a:rPr lang="en-US" sz="1800" kern="1200" noProof="0" err="1">
              <a:solidFill>
                <a:schemeClr val="bg1"/>
              </a:solidFill>
              <a:effectLst>
                <a:glow rad="152400">
                  <a:schemeClr val="bg1">
                    <a:alpha val="19000"/>
                  </a:schemeClr>
                </a:glow>
              </a:effectLst>
              <a:latin typeface="Gill Sans MT" panose="020B0502020104020203"/>
            </a:rPr>
            <a:t>ios</a:t>
          </a:r>
          <a:r>
            <a:rPr lang="en-US" sz="1800" kern="1200" noProof="0">
              <a:solidFill>
                <a:schemeClr val="bg1"/>
              </a:solidFill>
              <a:effectLst>
                <a:glow rad="152400">
                  <a:schemeClr val="bg1">
                    <a:alpha val="19000"/>
                  </a:schemeClr>
                </a:glow>
              </a:effectLst>
              <a:latin typeface="Gill Sans MT" panose="020B0502020104020203"/>
            </a:rPr>
            <a:t> as well as android.</a:t>
          </a:r>
          <a:endParaRPr lang="en-US" sz="1800" kern="1200" noProof="0">
            <a:solidFill>
              <a:schemeClr val="bg1"/>
            </a:solidFill>
            <a:effectLst>
              <a:glow rad="152400">
                <a:schemeClr val="bg1">
                  <a:alpha val="19000"/>
                </a:schemeClr>
              </a:glow>
            </a:effectLst>
          </a:endParaRPr>
        </a:p>
      </dsp:txBody>
      <dsp:txXfrm>
        <a:off x="1110343" y="2403752"/>
        <a:ext cx="6430281" cy="9613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5A93E5-AB9A-439C-9142-AD5A4BFF47F6}">
      <dsp:nvSpPr>
        <dsp:cNvPr id="0" name=""/>
        <dsp:cNvSpPr/>
      </dsp:nvSpPr>
      <dsp:spPr>
        <a:xfrm>
          <a:off x="1481" y="2573427"/>
          <a:ext cx="1224469" cy="1224469"/>
        </a:xfrm>
        <a:prstGeom prst="donut">
          <a:avLst>
            <a:gd name="adj" fmla="val 20000"/>
          </a:avLst>
        </a:prstGeom>
        <a:gradFill rotWithShape="0">
          <a:gsLst>
            <a:gs pos="0">
              <a:schemeClr val="accent1">
                <a:lumMod val="20000"/>
                <a:lumOff val="80000"/>
              </a:schemeClr>
            </a:gs>
            <a:gs pos="100000">
              <a:schemeClr val="accent1"/>
            </a:gs>
          </a:gsLst>
          <a:lin ang="5400000" scaled="0"/>
        </a:gradFill>
        <a:ln>
          <a:no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54C7621A-D6FD-4F3F-A78E-16DC33A75367}">
      <dsp:nvSpPr>
        <dsp:cNvPr id="0" name=""/>
        <dsp:cNvSpPr/>
      </dsp:nvSpPr>
      <dsp:spPr>
        <a:xfrm rot="17700000">
          <a:off x="432928" y="1398186"/>
          <a:ext cx="1522151" cy="73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0" bIns="0" numCol="1" spcCol="1270" anchor="ctr" anchorCtr="0">
          <a:noAutofit/>
        </a:bodyPr>
        <a:lstStyle/>
        <a:p>
          <a:pPr marL="0" lvl="0" indent="0" algn="l" defTabSz="800100" rtl="0">
            <a:lnSpc>
              <a:spcPct val="90000"/>
            </a:lnSpc>
            <a:spcBef>
              <a:spcPct val="0"/>
            </a:spcBef>
            <a:spcAft>
              <a:spcPct val="35000"/>
            </a:spcAft>
            <a:buNone/>
          </a:pPr>
          <a:r>
            <a:rPr lang="en-US" sz="1800" b="1" kern="1200" noProof="0">
              <a:latin typeface="Gill Sans MT" panose="020B0502020104020203"/>
            </a:rPr>
            <a:t>Research</a:t>
          </a:r>
          <a:endParaRPr lang="en-US" sz="1800" kern="1200"/>
        </a:p>
      </dsp:txBody>
      <dsp:txXfrm>
        <a:off x="432928" y="1398186"/>
        <a:ext cx="1522151" cy="733559"/>
      </dsp:txXfrm>
    </dsp:sp>
    <dsp:sp modelId="{72AEB429-AFAD-4F8B-877D-CB3A79995C59}">
      <dsp:nvSpPr>
        <dsp:cNvPr id="0" name=""/>
        <dsp:cNvSpPr/>
      </dsp:nvSpPr>
      <dsp:spPr>
        <a:xfrm>
          <a:off x="1451739" y="3001430"/>
          <a:ext cx="368463" cy="368463"/>
        </a:xfrm>
        <a:prstGeom prst="ellipse">
          <a:avLst/>
        </a:prstGeom>
        <a:noFill/>
        <a:ln w="19050">
          <a:solidFill>
            <a:schemeClr val="bg1">
              <a:lumMod val="75000"/>
            </a:schemeClr>
          </a:solid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6749C0EA-1B99-400E-B5E9-7F9E3C47DF67}">
      <dsp:nvSpPr>
        <dsp:cNvPr id="0" name=""/>
        <dsp:cNvSpPr/>
      </dsp:nvSpPr>
      <dsp:spPr>
        <a:xfrm rot="17700000">
          <a:off x="565427" y="3830053"/>
          <a:ext cx="1316732" cy="634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5560" bIns="0" numCol="1" spcCol="1270" anchor="ctr" anchorCtr="0">
          <a:noAutofit/>
        </a:bodyPr>
        <a:lstStyle/>
        <a:p>
          <a:pPr marL="0" lvl="0" indent="0" algn="r" defTabSz="622300">
            <a:lnSpc>
              <a:spcPct val="90000"/>
            </a:lnSpc>
            <a:spcBef>
              <a:spcPct val="0"/>
            </a:spcBef>
            <a:spcAft>
              <a:spcPct val="35000"/>
            </a:spcAft>
            <a:buNone/>
          </a:pPr>
          <a:r>
            <a:rPr lang="en-US" sz="1400" kern="1200" noProof="0"/>
            <a:t> Planning</a:t>
          </a:r>
        </a:p>
      </dsp:txBody>
      <dsp:txXfrm>
        <a:off x="565427" y="3830053"/>
        <a:ext cx="1316732" cy="634879"/>
      </dsp:txXfrm>
    </dsp:sp>
    <dsp:sp modelId="{D74D6160-1F48-48F0-82A2-4366561C4041}">
      <dsp:nvSpPr>
        <dsp:cNvPr id="0" name=""/>
        <dsp:cNvSpPr/>
      </dsp:nvSpPr>
      <dsp:spPr>
        <a:xfrm rot="17700000">
          <a:off x="1389780" y="1983948"/>
          <a:ext cx="1316732" cy="634879"/>
        </a:xfrm>
        <a:prstGeom prst="rect">
          <a:avLst/>
        </a:prstGeom>
        <a:noFill/>
        <a:ln>
          <a:noFill/>
        </a:ln>
        <a:effectLst/>
      </dsp:spPr>
      <dsp:style>
        <a:lnRef idx="0">
          <a:scrgbClr r="0" g="0" b="0"/>
        </a:lnRef>
        <a:fillRef idx="0">
          <a:scrgbClr r="0" g="0" b="0"/>
        </a:fillRef>
        <a:effectRef idx="0">
          <a:scrgbClr r="0" g="0" b="0"/>
        </a:effectRef>
        <a:fontRef idx="minor"/>
      </dsp:style>
    </dsp:sp>
    <dsp:sp modelId="{8B67CF79-00AA-4519-A733-8B3C247B2366}">
      <dsp:nvSpPr>
        <dsp:cNvPr id="0" name=""/>
        <dsp:cNvSpPr/>
      </dsp:nvSpPr>
      <dsp:spPr>
        <a:xfrm>
          <a:off x="2179449" y="3001430"/>
          <a:ext cx="368463" cy="368463"/>
        </a:xfrm>
        <a:prstGeom prst="ellipse">
          <a:avLst/>
        </a:prstGeom>
        <a:noFill/>
        <a:ln w="19050">
          <a:solidFill>
            <a:schemeClr val="bg1">
              <a:lumMod val="75000"/>
            </a:schemeClr>
          </a:solid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713CAC38-2807-4574-93E9-2BD9E3D32931}">
      <dsp:nvSpPr>
        <dsp:cNvPr id="0" name=""/>
        <dsp:cNvSpPr/>
      </dsp:nvSpPr>
      <dsp:spPr>
        <a:xfrm rot="17700000">
          <a:off x="1293138" y="3830053"/>
          <a:ext cx="1316732" cy="634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5560" bIns="0" numCol="1" spcCol="1270" anchor="ctr" anchorCtr="0">
          <a:noAutofit/>
        </a:bodyPr>
        <a:lstStyle/>
        <a:p>
          <a:pPr marL="0" lvl="0" indent="0" algn="r" defTabSz="622300" rtl="0">
            <a:lnSpc>
              <a:spcPct val="90000"/>
            </a:lnSpc>
            <a:spcBef>
              <a:spcPct val="0"/>
            </a:spcBef>
            <a:spcAft>
              <a:spcPct val="35000"/>
            </a:spcAft>
            <a:buNone/>
          </a:pPr>
          <a:r>
            <a:rPr lang="en-US" sz="1400" kern="1200" noProof="0">
              <a:latin typeface="Gill Sans MT" panose="020B0502020104020203"/>
            </a:rPr>
            <a:t> Analysis</a:t>
          </a:r>
          <a:endParaRPr lang="en-US" sz="1400" kern="1200" noProof="0"/>
        </a:p>
      </dsp:txBody>
      <dsp:txXfrm>
        <a:off x="1293138" y="3830053"/>
        <a:ext cx="1316732" cy="634879"/>
      </dsp:txXfrm>
    </dsp:sp>
    <dsp:sp modelId="{E34EC4A5-7504-473F-BCC0-A5B138B3F9BD}">
      <dsp:nvSpPr>
        <dsp:cNvPr id="0" name=""/>
        <dsp:cNvSpPr/>
      </dsp:nvSpPr>
      <dsp:spPr>
        <a:xfrm rot="17700000">
          <a:off x="2117491" y="1983948"/>
          <a:ext cx="1316732" cy="634879"/>
        </a:xfrm>
        <a:prstGeom prst="rect">
          <a:avLst/>
        </a:prstGeom>
        <a:noFill/>
        <a:ln>
          <a:noFill/>
        </a:ln>
        <a:effectLst/>
      </dsp:spPr>
      <dsp:style>
        <a:lnRef idx="0">
          <a:scrgbClr r="0" g="0" b="0"/>
        </a:lnRef>
        <a:fillRef idx="0">
          <a:scrgbClr r="0" g="0" b="0"/>
        </a:fillRef>
        <a:effectRef idx="0">
          <a:scrgbClr r="0" g="0" b="0"/>
        </a:effectRef>
        <a:fontRef idx="minor"/>
      </dsp:style>
    </dsp:sp>
    <dsp:sp modelId="{1B7B2673-0339-44E0-8C0E-95BA89778014}">
      <dsp:nvSpPr>
        <dsp:cNvPr id="0" name=""/>
        <dsp:cNvSpPr/>
      </dsp:nvSpPr>
      <dsp:spPr>
        <a:xfrm>
          <a:off x="2907160" y="3001430"/>
          <a:ext cx="368463" cy="368463"/>
        </a:xfrm>
        <a:prstGeom prst="ellipse">
          <a:avLst/>
        </a:prstGeom>
        <a:noFill/>
        <a:ln w="19050">
          <a:solidFill>
            <a:schemeClr val="bg1">
              <a:lumMod val="75000"/>
            </a:schemeClr>
          </a:solid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D9AE80C5-FF95-4AE8-B7A0-6BF19841CD23}">
      <dsp:nvSpPr>
        <dsp:cNvPr id="0" name=""/>
        <dsp:cNvSpPr/>
      </dsp:nvSpPr>
      <dsp:spPr>
        <a:xfrm rot="17700000">
          <a:off x="2020849" y="3830053"/>
          <a:ext cx="1316732" cy="634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5560" bIns="0" numCol="1" spcCol="1270" anchor="ctr" anchorCtr="0">
          <a:noAutofit/>
        </a:bodyPr>
        <a:lstStyle/>
        <a:p>
          <a:pPr marL="0" lvl="0" indent="0" algn="r" defTabSz="622300" rtl="0">
            <a:lnSpc>
              <a:spcPct val="90000"/>
            </a:lnSpc>
            <a:spcBef>
              <a:spcPct val="0"/>
            </a:spcBef>
            <a:spcAft>
              <a:spcPct val="35000"/>
            </a:spcAft>
            <a:buNone/>
          </a:pPr>
          <a:r>
            <a:rPr lang="en-US" sz="1400" kern="1200" noProof="0">
              <a:latin typeface="Gill Sans MT" panose="020B0502020104020203"/>
            </a:rPr>
            <a:t> Design</a:t>
          </a:r>
          <a:endParaRPr lang="en-US" sz="1400" kern="1200" noProof="0"/>
        </a:p>
      </dsp:txBody>
      <dsp:txXfrm>
        <a:off x="2020849" y="3830053"/>
        <a:ext cx="1316732" cy="634879"/>
      </dsp:txXfrm>
    </dsp:sp>
    <dsp:sp modelId="{036203D8-CFB2-4A4A-BB12-FCFFFB4534F3}">
      <dsp:nvSpPr>
        <dsp:cNvPr id="0" name=""/>
        <dsp:cNvSpPr/>
      </dsp:nvSpPr>
      <dsp:spPr>
        <a:xfrm rot="17700000">
          <a:off x="2845202" y="1983948"/>
          <a:ext cx="1316732" cy="634879"/>
        </a:xfrm>
        <a:prstGeom prst="rect">
          <a:avLst/>
        </a:prstGeom>
        <a:noFill/>
        <a:ln>
          <a:noFill/>
        </a:ln>
        <a:effectLst/>
      </dsp:spPr>
      <dsp:style>
        <a:lnRef idx="0">
          <a:scrgbClr r="0" g="0" b="0"/>
        </a:lnRef>
        <a:fillRef idx="0">
          <a:scrgbClr r="0" g="0" b="0"/>
        </a:fillRef>
        <a:effectRef idx="0">
          <a:scrgbClr r="0" g="0" b="0"/>
        </a:effectRef>
        <a:fontRef idx="minor"/>
      </dsp:style>
    </dsp:sp>
    <dsp:sp modelId="{1D3B3624-0AA7-4260-AE86-8595E24ED09E}">
      <dsp:nvSpPr>
        <dsp:cNvPr id="0" name=""/>
        <dsp:cNvSpPr/>
      </dsp:nvSpPr>
      <dsp:spPr>
        <a:xfrm>
          <a:off x="3501412" y="2573427"/>
          <a:ext cx="1224469" cy="1224469"/>
        </a:xfrm>
        <a:prstGeom prst="donut">
          <a:avLst>
            <a:gd name="adj" fmla="val 20000"/>
          </a:avLst>
        </a:prstGeom>
        <a:gradFill rotWithShape="0">
          <a:gsLst>
            <a:gs pos="0">
              <a:schemeClr val="tx2"/>
            </a:gs>
            <a:gs pos="100000">
              <a:schemeClr val="tx2">
                <a:lumMod val="5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648DC65-DF54-488E-83A7-B6467C479D02}">
      <dsp:nvSpPr>
        <dsp:cNvPr id="0" name=""/>
        <dsp:cNvSpPr/>
      </dsp:nvSpPr>
      <dsp:spPr>
        <a:xfrm rot="17700000">
          <a:off x="3932859" y="1398186"/>
          <a:ext cx="1522151" cy="73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0" bIns="0" numCol="1" spcCol="1270" anchor="ctr" anchorCtr="0">
          <a:noAutofit/>
        </a:bodyPr>
        <a:lstStyle/>
        <a:p>
          <a:pPr marL="0" lvl="0" indent="0" algn="l" defTabSz="800100" rtl="0">
            <a:lnSpc>
              <a:spcPct val="90000"/>
            </a:lnSpc>
            <a:spcBef>
              <a:spcPct val="0"/>
            </a:spcBef>
            <a:spcAft>
              <a:spcPct val="35000"/>
            </a:spcAft>
            <a:buNone/>
          </a:pPr>
          <a:r>
            <a:rPr lang="en-US" sz="1800" b="1" kern="1200" noProof="0">
              <a:latin typeface="Gill Sans MT" panose="020B0502020104020203"/>
            </a:rPr>
            <a:t> Prototyping</a:t>
          </a:r>
          <a:endParaRPr lang="en-US" sz="1800" b="1" kern="1200" noProof="0"/>
        </a:p>
      </dsp:txBody>
      <dsp:txXfrm>
        <a:off x="3932859" y="1398186"/>
        <a:ext cx="1522151" cy="733559"/>
      </dsp:txXfrm>
    </dsp:sp>
    <dsp:sp modelId="{2E456752-9A8D-4597-8B9D-1337E2E3BB15}">
      <dsp:nvSpPr>
        <dsp:cNvPr id="0" name=""/>
        <dsp:cNvSpPr/>
      </dsp:nvSpPr>
      <dsp:spPr>
        <a:xfrm>
          <a:off x="5154948" y="3001912"/>
          <a:ext cx="368463" cy="368463"/>
        </a:xfrm>
        <a:prstGeom prst="ellipse">
          <a:avLst/>
        </a:prstGeom>
        <a:noFill/>
        <a:ln w="19050">
          <a:solidFill>
            <a:schemeClr val="bg1">
              <a:lumMod val="75000"/>
            </a:schemeClr>
          </a:solid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DB3BF36B-C726-491E-B973-D7822FF7B562}">
      <dsp:nvSpPr>
        <dsp:cNvPr id="0" name=""/>
        <dsp:cNvSpPr/>
      </dsp:nvSpPr>
      <dsp:spPr>
        <a:xfrm rot="17700000">
          <a:off x="4120901" y="3830051"/>
          <a:ext cx="1623250" cy="940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5560" bIns="0" numCol="1" spcCol="1270" anchor="ctr" anchorCtr="0">
          <a:noAutofit/>
        </a:bodyPr>
        <a:lstStyle/>
        <a:p>
          <a:pPr marL="0" lvl="0" indent="0" algn="r" defTabSz="622300" rtl="0">
            <a:lnSpc>
              <a:spcPct val="90000"/>
            </a:lnSpc>
            <a:spcBef>
              <a:spcPct val="0"/>
            </a:spcBef>
            <a:spcAft>
              <a:spcPct val="35000"/>
            </a:spcAft>
            <a:buNone/>
          </a:pPr>
          <a:r>
            <a:rPr lang="en-US" sz="1400" kern="1200" noProof="0">
              <a:latin typeface="Gill Sans MT" panose="020B0502020104020203"/>
            </a:rPr>
            <a:t> Prepare</a:t>
          </a:r>
          <a:endParaRPr lang="en-US" sz="1400" kern="1200" noProof="0"/>
        </a:p>
      </dsp:txBody>
      <dsp:txXfrm>
        <a:off x="4120901" y="3830051"/>
        <a:ext cx="1623250" cy="940533"/>
      </dsp:txXfrm>
    </dsp:sp>
    <dsp:sp modelId="{36887002-B3D0-42CD-A990-923EC387A697}">
      <dsp:nvSpPr>
        <dsp:cNvPr id="0" name=""/>
        <dsp:cNvSpPr/>
      </dsp:nvSpPr>
      <dsp:spPr>
        <a:xfrm rot="17700000">
          <a:off x="5092990" y="1780461"/>
          <a:ext cx="1316732" cy="634879"/>
        </a:xfrm>
        <a:prstGeom prst="rect">
          <a:avLst/>
        </a:prstGeom>
        <a:noFill/>
        <a:ln>
          <a:noFill/>
        </a:ln>
        <a:effectLst/>
      </dsp:spPr>
      <dsp:style>
        <a:lnRef idx="0">
          <a:scrgbClr r="0" g="0" b="0"/>
        </a:lnRef>
        <a:fillRef idx="0">
          <a:scrgbClr r="0" g="0" b="0"/>
        </a:fillRef>
        <a:effectRef idx="0">
          <a:scrgbClr r="0" g="0" b="0"/>
        </a:effectRef>
        <a:fontRef idx="minor"/>
      </dsp:style>
    </dsp:sp>
    <dsp:sp modelId="{087E4CB9-11CE-444A-A9CD-CBF187BCAF25}">
      <dsp:nvSpPr>
        <dsp:cNvPr id="0" name=""/>
        <dsp:cNvSpPr/>
      </dsp:nvSpPr>
      <dsp:spPr>
        <a:xfrm>
          <a:off x="5749102" y="2867873"/>
          <a:ext cx="635577" cy="635577"/>
        </a:xfrm>
        <a:prstGeom prst="ellipse">
          <a:avLst/>
        </a:prstGeom>
        <a:gradFill rotWithShape="0">
          <a:gsLst>
            <a:gs pos="0">
              <a:schemeClr val="accent1">
                <a:hueOff val="0"/>
                <a:satOff val="0"/>
                <a:lumOff val="0"/>
                <a:alphaOff val="0"/>
                <a:tint val="80000"/>
                <a:satMod val="107000"/>
                <a:lumMod val="103000"/>
              </a:schemeClr>
            </a:gs>
            <a:gs pos="100000">
              <a:schemeClr val="accent1">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B9BFD38-0808-459A-8B39-D76C5FF3A42A}">
      <dsp:nvSpPr>
        <dsp:cNvPr id="0" name=""/>
        <dsp:cNvSpPr/>
      </dsp:nvSpPr>
      <dsp:spPr>
        <a:xfrm rot="17700000">
          <a:off x="4996347" y="3752496"/>
          <a:ext cx="1316732" cy="634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8580" bIns="0" numCol="1" spcCol="1270" anchor="ctr" anchorCtr="0">
          <a:noAutofit/>
        </a:bodyPr>
        <a:lstStyle/>
        <a:p>
          <a:pPr marL="0" lvl="0" indent="0" algn="r" defTabSz="1200150" rtl="0">
            <a:lnSpc>
              <a:spcPct val="90000"/>
            </a:lnSpc>
            <a:spcBef>
              <a:spcPct val="0"/>
            </a:spcBef>
            <a:spcAft>
              <a:spcPct val="35000"/>
            </a:spcAft>
            <a:buNone/>
          </a:pPr>
          <a:r>
            <a:rPr lang="en-US" sz="2700" kern="1200" noProof="0">
              <a:latin typeface="Gill Sans MT" panose="020B0502020104020203"/>
            </a:rPr>
            <a:t> Evaluate</a:t>
          </a:r>
        </a:p>
      </dsp:txBody>
      <dsp:txXfrm>
        <a:off x="4996347" y="3752496"/>
        <a:ext cx="1316732" cy="634879"/>
      </dsp:txXfrm>
    </dsp:sp>
    <dsp:sp modelId="{5B669E1C-A987-472E-9C3D-C442A494E59F}">
      <dsp:nvSpPr>
        <dsp:cNvPr id="0" name=""/>
        <dsp:cNvSpPr/>
      </dsp:nvSpPr>
      <dsp:spPr>
        <a:xfrm rot="17700000">
          <a:off x="5820700" y="1983948"/>
          <a:ext cx="1316732" cy="63487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62EC2-9403-4E3F-B9EE-AC16CAC60F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E89550C-613B-478E-B802-C73E628524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69C108-6DA3-45F2-AE7E-50E80854775B}" type="datetimeFigureOut">
              <a:rPr lang="en-US" smtClean="0"/>
              <a:t>9/7/20</a:t>
            </a:fld>
            <a:endParaRPr lang="en-US"/>
          </a:p>
        </p:txBody>
      </p:sp>
      <p:sp>
        <p:nvSpPr>
          <p:cNvPr id="4" name="Footer Placeholder 3">
            <a:extLst>
              <a:ext uri="{FF2B5EF4-FFF2-40B4-BE49-F238E27FC236}">
                <a16:creationId xmlns:a16="http://schemas.microsoft.com/office/drawing/2014/main" id="{D4013C7E-277B-477F-B8EF-FBEECB8A1F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6496058-9ECC-48B6-8A85-7E3A3E39E8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6ED09B-8056-4B81-BB5B-ECA7E0231E72}" type="slidenum">
              <a:rPr lang="en-US" smtClean="0"/>
              <a:t>‹#›</a:t>
            </a:fld>
            <a:endParaRPr lang="en-US"/>
          </a:p>
        </p:txBody>
      </p:sp>
    </p:spTree>
    <p:extLst>
      <p:ext uri="{BB962C8B-B14F-4D97-AF65-F5344CB8AC3E}">
        <p14:creationId xmlns:p14="http://schemas.microsoft.com/office/powerpoint/2010/main" val="247530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6A73B2-5605-4CC4-ADC6-622651651079}" type="datetimeFigureOut">
              <a:rPr lang="en-US" smtClean="0"/>
              <a:t>9/7/20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ED664B-377C-4B68-AF4E-EBDA643118DF}" type="slidenum">
              <a:rPr lang="en-US" smtClean="0"/>
              <a:t>‹#›</a:t>
            </a:fld>
            <a:endParaRPr lang="en-US"/>
          </a:p>
        </p:txBody>
      </p:sp>
    </p:spTree>
    <p:extLst>
      <p:ext uri="{BB962C8B-B14F-4D97-AF65-F5344CB8AC3E}">
        <p14:creationId xmlns:p14="http://schemas.microsoft.com/office/powerpoint/2010/main" val="367245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ED664B-377C-4B68-AF4E-EBDA643118DF}" type="slidenum">
              <a:rPr lang="en-US" smtClean="0"/>
              <a:t>1</a:t>
            </a:fld>
            <a:endParaRPr lang="en-US"/>
          </a:p>
        </p:txBody>
      </p:sp>
    </p:spTree>
    <p:extLst>
      <p:ext uri="{BB962C8B-B14F-4D97-AF65-F5344CB8AC3E}">
        <p14:creationId xmlns:p14="http://schemas.microsoft.com/office/powerpoint/2010/main" val="1636299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ED664B-377C-4B68-AF4E-EBDA643118DF}" type="slidenum">
              <a:rPr lang="en-US" smtClean="0"/>
              <a:t>2</a:t>
            </a:fld>
            <a:endParaRPr lang="en-US"/>
          </a:p>
        </p:txBody>
      </p:sp>
    </p:spTree>
    <p:extLst>
      <p:ext uri="{BB962C8B-B14F-4D97-AF65-F5344CB8AC3E}">
        <p14:creationId xmlns:p14="http://schemas.microsoft.com/office/powerpoint/2010/main" val="2647748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ED664B-377C-4B68-AF4E-EBDA643118DF}" type="slidenum">
              <a:rPr lang="en-US" smtClean="0"/>
              <a:t>6</a:t>
            </a:fld>
            <a:endParaRPr lang="en-US"/>
          </a:p>
        </p:txBody>
      </p:sp>
    </p:spTree>
    <p:extLst>
      <p:ext uri="{BB962C8B-B14F-4D97-AF65-F5344CB8AC3E}">
        <p14:creationId xmlns:p14="http://schemas.microsoft.com/office/powerpoint/2010/main" val="174864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ED664B-377C-4B68-AF4E-EBDA643118DF}" type="slidenum">
              <a:rPr lang="en-US" smtClean="0"/>
              <a:t>11</a:t>
            </a:fld>
            <a:endParaRPr lang="en-US"/>
          </a:p>
        </p:txBody>
      </p:sp>
    </p:spTree>
    <p:extLst>
      <p:ext uri="{BB962C8B-B14F-4D97-AF65-F5344CB8AC3E}">
        <p14:creationId xmlns:p14="http://schemas.microsoft.com/office/powerpoint/2010/main" val="693570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ED664B-377C-4B68-AF4E-EBDA643118DF}" type="slidenum">
              <a:rPr lang="en-US" smtClean="0"/>
              <a:t>12</a:t>
            </a:fld>
            <a:endParaRPr lang="en-US"/>
          </a:p>
        </p:txBody>
      </p:sp>
    </p:spTree>
    <p:extLst>
      <p:ext uri="{BB962C8B-B14F-4D97-AF65-F5344CB8AC3E}">
        <p14:creationId xmlns:p14="http://schemas.microsoft.com/office/powerpoint/2010/main" val="3050018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9AB3A824-1A51-4B26-AD58-A6D8E14F6C04}" type="datetimeFigureOut">
              <a:rPr lang="en-US" smtClean="0"/>
              <a:t>9/7/20</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827077819"/>
      </p:ext>
    </p:extLst>
  </p:cSld>
  <p:clrMapOvr>
    <a:overrideClrMapping bg1="dk1" tx1="lt1" bg2="dk2" tx2="lt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7E33E-8B18-4087-B112-809917729534}" type="datetimeFigureOut">
              <a:rPr lang="en-US" smtClean="0"/>
              <a:t>9/7/20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3842870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FFE419-2371-464F-8239-3959401C3561}" type="datetimeFigureOut">
              <a:rPr lang="en-US" smtClean="0"/>
              <a:t>9/7/20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42223862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D162C4-EDD9-4389-A98B-B87ECEA2A816}" type="datetimeFigureOut">
              <a:rPr lang="en-US" smtClean="0"/>
              <a:t>9/7/20</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8227534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E5059C3-6A89-4494-99FF-5A4D6FFD50EB}" type="datetimeFigureOut">
              <a:rPr lang="en-US" smtClean="0"/>
              <a:t>9/7/20</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828561162"/>
      </p:ext>
    </p:extLst>
  </p:cSld>
  <p:clrMapOvr>
    <a:overrideClrMapping bg1="dk1" tx1="lt1" bg2="dk2" tx2="lt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CA954B2F-12DE-47F5-8894-472B206D2E1E}" type="datetimeFigureOut">
              <a:rPr lang="en-US" smtClean="0"/>
              <a:t>9/7/20</a:t>
            </a:fld>
            <a:endParaRPr lang="en-US"/>
          </a:p>
        </p:txBody>
      </p:sp>
      <p:sp>
        <p:nvSpPr>
          <p:cNvPr id="9" name="Footer Placeholder 8"/>
          <p:cNvSpPr>
            <a:spLocks noGrp="1"/>
          </p:cNvSpPr>
          <p:nvPr>
            <p:ph type="ftr" sz="quarter" idx="11"/>
          </p:nvPr>
        </p:nvSpPr>
        <p:spPr/>
        <p:txBody>
          <a:bodyPr/>
          <a:lstStyle/>
          <a:p>
            <a:r>
              <a:rPr lang="en-US"/>
              <a:t>
              </a:t>
            </a:r>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36658713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CBC1C18-307B-4F68-A007-B5B542270E8D}" type="datetimeFigureOut">
              <a:rPr lang="en-US" smtClean="0"/>
              <a:t>9/7/20</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88993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smtClean="0"/>
              <a:t>9/7/20</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7007769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9/7/20</a:t>
            </a:fld>
            <a:endParaRPr lang="en-US"/>
          </a:p>
        </p:txBody>
      </p:sp>
      <p:sp>
        <p:nvSpPr>
          <p:cNvPr id="3" name="Footer Placeholder 2"/>
          <p:cNvSpPr>
            <a:spLocks noGrp="1"/>
          </p:cNvSpPr>
          <p:nvPr>
            <p:ph type="ftr" sz="quarter" idx="11"/>
          </p:nvPr>
        </p:nvSpPr>
        <p:spPr/>
        <p:txBody>
          <a:bodyPr/>
          <a:lstStyle/>
          <a:p>
            <a:r>
              <a:rPr lang="en-US"/>
              <a:t>
              </a:t>
            </a:r>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35998942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37D525BB-DA17-4BA0-B3C8-3AC3ABC827E6}" type="datetimeFigureOut">
              <a:rPr lang="en-US" smtClean="0"/>
              <a:t>9/7/20</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
              </a:t>
            </a:r>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20535250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16C4C9A-3960-41CF-A4E9-2A8FB932454B}" type="datetimeFigureOut">
              <a:rPr lang="en-US" smtClean="0"/>
              <a:t>9/7/20</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
              </a:t>
            </a:r>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94778957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CBC1C18-307B-4F68-A007-B5B542270E8D}" type="datetimeFigureOut">
              <a:rPr lang="en-US" smtClean="0"/>
              <a:t>9/7/20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a:t>
              </a:t>
            </a: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286590118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utastudents/ShapeReceipe"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shnkumar/sketch-cod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app.wireflow.co/" TargetMode="External"/><Relationship Id="rId4" Type="http://schemas.openxmlformats.org/officeDocument/2006/relationships/hyperlink" Target="https://hub.packtpub.com/opencv-detecting-edges-lines-shapes/"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s://fronty.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804672" y="986070"/>
            <a:ext cx="4486656" cy="1231106"/>
          </a:xfrm>
          <a:noFill/>
          <a:ln>
            <a:solidFill>
              <a:schemeClr val="tx1"/>
            </a:solidFill>
          </a:ln>
          <a:effectLst>
            <a:glow rad="152400">
              <a:schemeClr val="tx1">
                <a:alpha val="13000"/>
              </a:schemeClr>
            </a:glow>
          </a:effectLst>
        </p:spPr>
        <p:txBody>
          <a:bodyPr>
            <a:normAutofit/>
          </a:bodyPr>
          <a:lstStyle/>
          <a:p>
            <a:r>
              <a:rPr lang="en-US" sz="3000" dirty="0">
                <a:solidFill>
                  <a:schemeClr val="tx1"/>
                </a:solidFill>
              </a:rPr>
              <a:t>GUI Automation</a:t>
            </a:r>
            <a:br>
              <a:rPr lang="en-US" sz="3000" dirty="0"/>
            </a:br>
            <a:r>
              <a:rPr lang="en-US" sz="3000" dirty="0">
                <a:solidFill>
                  <a:schemeClr val="tx1"/>
                </a:solidFill>
              </a:rPr>
              <a:t>USING OPEN CV</a:t>
            </a: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878244" y="2768086"/>
            <a:ext cx="4486656" cy="1321827"/>
          </a:xfrm>
        </p:spPr>
        <p:txBody>
          <a:bodyPr vert="horz" lIns="91440" tIns="45720" rIns="91440" bIns="45720" rtlCol="0" anchor="t">
            <a:noAutofit/>
          </a:bodyPr>
          <a:lstStyle/>
          <a:p>
            <a:r>
              <a:rPr lang="en-US" sz="2400" dirty="0">
                <a:solidFill>
                  <a:schemeClr val="tx1"/>
                </a:solidFill>
              </a:rPr>
              <a:t>A sketch tool that helps to create a skeleton of a Website or an APP.</a:t>
            </a:r>
            <a:endParaRPr lang="en-US" dirty="0">
              <a:solidFill>
                <a:schemeClr val="tx1"/>
              </a:solidFill>
            </a:endParaRPr>
          </a:p>
        </p:txBody>
      </p:sp>
      <p:pic>
        <p:nvPicPr>
          <p:cNvPr id="5" name="Picture 4" descr="Finance trade numbers">
            <a:extLst>
              <a:ext uri="{FF2B5EF4-FFF2-40B4-BE49-F238E27FC236}">
                <a16:creationId xmlns:a16="http://schemas.microsoft.com/office/drawing/2014/main" id="{112B9624-F8A1-4831-AE43-1D9E266CFF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6096000" y="10"/>
            <a:ext cx="6095999" cy="6857990"/>
          </a:xfrm>
          <a:prstGeom prst="rect">
            <a:avLst/>
          </a:prstGeom>
        </p:spPr>
      </p:pic>
      <p:sp>
        <p:nvSpPr>
          <p:cNvPr id="4" name="Slide Number Placeholder 3">
            <a:extLst>
              <a:ext uri="{FF2B5EF4-FFF2-40B4-BE49-F238E27FC236}">
                <a16:creationId xmlns:a16="http://schemas.microsoft.com/office/drawing/2014/main" id="{5F31D45D-839C-4835-AE06-98D980B2F02A}"/>
              </a:ext>
            </a:extLst>
          </p:cNvPr>
          <p:cNvSpPr>
            <a:spLocks noGrp="1"/>
          </p:cNvSpPr>
          <p:nvPr>
            <p:ph type="sldNum" sz="quarter" idx="12"/>
          </p:nvPr>
        </p:nvSpPr>
        <p:spPr>
          <a:xfrm>
            <a:off x="284265" y="6252039"/>
            <a:ext cx="365760" cy="365760"/>
          </a:xfrm>
        </p:spPr>
        <p:txBody>
          <a:bodyPr/>
          <a:lstStyle/>
          <a:p>
            <a:fld id="{6D22F896-40B5-4ADD-8801-0D06FADFA095}" type="slidenum">
              <a:rPr lang="en-US" smtClean="0"/>
              <a:t>1</a:t>
            </a:fld>
            <a:endParaRPr lang="en-US"/>
          </a:p>
        </p:txBody>
      </p:sp>
      <p:sp>
        <p:nvSpPr>
          <p:cNvPr id="7" name="Subtitle 2">
            <a:extLst>
              <a:ext uri="{FF2B5EF4-FFF2-40B4-BE49-F238E27FC236}">
                <a16:creationId xmlns:a16="http://schemas.microsoft.com/office/drawing/2014/main" id="{C8D47375-A942-6447-ADCB-26BD7443DC39}"/>
              </a:ext>
            </a:extLst>
          </p:cNvPr>
          <p:cNvSpPr txBox="1">
            <a:spLocks/>
          </p:cNvSpPr>
          <p:nvPr/>
        </p:nvSpPr>
        <p:spPr>
          <a:xfrm>
            <a:off x="957072" y="4089912"/>
            <a:ext cx="4486656" cy="1459549"/>
          </a:xfrm>
          <a:prstGeom prst="rect">
            <a:avLst/>
          </a:prstGeom>
          <a:noFill/>
        </p:spPr>
        <p:txBody>
          <a:bodyPr vert="horz" lIns="91440" tIns="45720" rIns="91440" bIns="45720" rtlCol="0" anchor="t">
            <a:no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dirty="0">
                <a:solidFill>
                  <a:schemeClr val="tx1"/>
                </a:solidFill>
              </a:rPr>
              <a:t>CSE-6324-001 TEAM 1</a:t>
            </a:r>
          </a:p>
          <a:p>
            <a:r>
              <a:rPr lang="en-US" dirty="0">
                <a:solidFill>
                  <a:schemeClr val="tx1"/>
                </a:solidFill>
              </a:rPr>
              <a:t>Harsh </a:t>
            </a:r>
            <a:r>
              <a:rPr lang="en-US" dirty="0" err="1">
                <a:solidFill>
                  <a:schemeClr val="tx1"/>
                </a:solidFill>
              </a:rPr>
              <a:t>Chaludia</a:t>
            </a:r>
            <a:r>
              <a:rPr lang="en-US" dirty="0">
                <a:solidFill>
                  <a:schemeClr val="tx1"/>
                </a:solidFill>
              </a:rPr>
              <a:t> and Deep Patel.</a:t>
            </a:r>
          </a:p>
          <a:p>
            <a:r>
              <a:rPr lang="en-US" dirty="0">
                <a:solidFill>
                  <a:schemeClr val="tx1"/>
                </a:solidFill>
              </a:rPr>
              <a:t>GitHub repository: </a:t>
            </a:r>
            <a:r>
              <a:rPr lang="en-US" dirty="0">
                <a:solidFill>
                  <a:schemeClr val="tx1"/>
                </a:solidFill>
                <a:hlinkClick r:id="rId4">
                  <a:extLst>
                    <a:ext uri="{A12FA001-AC4F-418D-AE19-62706E023703}">
                      <ahyp:hlinkClr xmlns:ahyp="http://schemas.microsoft.com/office/drawing/2018/hyperlinkcolor" val="tx"/>
                    </a:ext>
                  </a:extLst>
                </a:hlinkClick>
              </a:rPr>
              <a:t>ShapeReceipe</a:t>
            </a:r>
            <a:endParaRPr lang="en-US" dirty="0">
              <a:solidFill>
                <a:schemeClr val="tx1"/>
              </a:solidFill>
            </a:endParaRPr>
          </a:p>
        </p:txBody>
      </p:sp>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1877A-5F9C-F847-858D-D4D0373B8774}"/>
              </a:ext>
            </a:extLst>
          </p:cNvPr>
          <p:cNvSpPr>
            <a:spLocks noGrp="1"/>
          </p:cNvSpPr>
          <p:nvPr>
            <p:ph type="title"/>
          </p:nvPr>
        </p:nvSpPr>
        <p:spPr>
          <a:xfrm>
            <a:off x="2231136" y="733464"/>
            <a:ext cx="7729728" cy="1188720"/>
          </a:xfrm>
        </p:spPr>
        <p:txBody>
          <a:bodyPr/>
          <a:lstStyle/>
          <a:p>
            <a:r>
              <a:rPr lang="en-US" dirty="0"/>
              <a:t>Similar Products Continue</a:t>
            </a:r>
          </a:p>
        </p:txBody>
      </p:sp>
      <p:sp>
        <p:nvSpPr>
          <p:cNvPr id="3" name="Content Placeholder 2">
            <a:extLst>
              <a:ext uri="{FF2B5EF4-FFF2-40B4-BE49-F238E27FC236}">
                <a16:creationId xmlns:a16="http://schemas.microsoft.com/office/drawing/2014/main" id="{B04E7018-E396-D043-9EAA-9C1B84028A35}"/>
              </a:ext>
            </a:extLst>
          </p:cNvPr>
          <p:cNvSpPr>
            <a:spLocks noGrp="1"/>
          </p:cNvSpPr>
          <p:nvPr>
            <p:ph idx="1"/>
          </p:nvPr>
        </p:nvSpPr>
        <p:spPr>
          <a:xfrm>
            <a:off x="1040523" y="2638044"/>
            <a:ext cx="10258097" cy="3101983"/>
          </a:xfrm>
        </p:spPr>
        <p:txBody>
          <a:bodyPr>
            <a:normAutofit fontScale="92500"/>
          </a:bodyPr>
          <a:lstStyle/>
          <a:p>
            <a:r>
              <a:rPr lang="en-US" dirty="0"/>
              <a:t>2. </a:t>
            </a:r>
            <a:r>
              <a:rPr lang="en-US" dirty="0">
                <a:solidFill>
                  <a:schemeClr val="tx1"/>
                </a:solidFill>
              </a:rPr>
              <a:t>Sketch-code (</a:t>
            </a:r>
            <a:r>
              <a:rPr lang="en-US" dirty="0">
                <a:solidFill>
                  <a:schemeClr val="tx1"/>
                </a:solidFill>
                <a:hlinkClick r:id="rId2"/>
              </a:rPr>
              <a:t>https://github.com/ashnkumar/sketch-code</a:t>
            </a:r>
            <a:r>
              <a:rPr lang="en-US" dirty="0">
                <a:solidFill>
                  <a:schemeClr val="tx1"/>
                </a:solidFill>
              </a:rPr>
              <a:t>)</a:t>
            </a:r>
          </a:p>
          <a:p>
            <a:r>
              <a:rPr lang="en-US" u="sng" dirty="0">
                <a:solidFill>
                  <a:schemeClr val="tx1"/>
                </a:solidFill>
              </a:rPr>
              <a:t>Flow:  </a:t>
            </a:r>
          </a:p>
          <a:p>
            <a:r>
              <a:rPr lang="en-US" dirty="0">
                <a:solidFill>
                  <a:schemeClr val="tx1"/>
                </a:solidFill>
              </a:rPr>
              <a:t>First, the app scans the images saved manually by the user -&gt; It uses AI model to identify the text and shapes in the image -&gt; Once identified those elements are converted to HTML elements like div and button.</a:t>
            </a:r>
          </a:p>
          <a:p>
            <a:r>
              <a:rPr lang="en-US" u="sng" dirty="0">
                <a:solidFill>
                  <a:schemeClr val="tx1"/>
                </a:solidFill>
              </a:rPr>
              <a:t>Difference:</a:t>
            </a:r>
          </a:p>
          <a:p>
            <a:r>
              <a:rPr lang="en-US" dirty="0">
                <a:solidFill>
                  <a:schemeClr val="tx1"/>
                </a:solidFill>
              </a:rPr>
              <a:t>A. Sketch-code’s app is still in research phase and doesn’t give market useable product / fully developed website code.</a:t>
            </a:r>
          </a:p>
          <a:p>
            <a:r>
              <a:rPr lang="en-US" dirty="0">
                <a:solidFill>
                  <a:schemeClr val="tx1"/>
                </a:solidFill>
              </a:rPr>
              <a:t>B. It uses the AI model which separates every element in the image not just limited to proper shapes but to text and other uneven shapes while we are associating code with the shapes.</a:t>
            </a:r>
          </a:p>
        </p:txBody>
      </p:sp>
      <p:sp>
        <p:nvSpPr>
          <p:cNvPr id="4" name="Slide Number Placeholder 3">
            <a:extLst>
              <a:ext uri="{FF2B5EF4-FFF2-40B4-BE49-F238E27FC236}">
                <a16:creationId xmlns:a16="http://schemas.microsoft.com/office/drawing/2014/main" id="{C74D102F-AECB-5E4C-9A3F-A578779A6D1A}"/>
              </a:ext>
            </a:extLst>
          </p:cNvPr>
          <p:cNvSpPr>
            <a:spLocks noGrp="1"/>
          </p:cNvSpPr>
          <p:nvPr>
            <p:ph type="sldNum" sz="quarter" idx="12"/>
          </p:nvPr>
        </p:nvSpPr>
        <p:spPr/>
        <p:txBody>
          <a:bodyPr/>
          <a:lstStyle/>
          <a:p>
            <a:fld id="{6D22F896-40B5-4ADD-8801-0D06FADFA095}" type="slidenum">
              <a:rPr lang="en-US" smtClean="0"/>
              <a:t>10</a:t>
            </a:fld>
            <a:endParaRPr lang="en-US"/>
          </a:p>
        </p:txBody>
      </p:sp>
    </p:spTree>
    <p:extLst>
      <p:ext uri="{BB962C8B-B14F-4D97-AF65-F5344CB8AC3E}">
        <p14:creationId xmlns:p14="http://schemas.microsoft.com/office/powerpoint/2010/main" val="253321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en-US">
                <a:solidFill>
                  <a:srgbClr val="FFFFFF"/>
                </a:solidFill>
              </a:rPr>
              <a:t>TIMELINE</a:t>
            </a:r>
            <a:endParaRPr lang="en-US"/>
          </a:p>
        </p:txBody>
      </p:sp>
      <p:graphicFrame>
        <p:nvGraphicFramePr>
          <p:cNvPr id="12" name="Content Placeholder 3" descr="Circular Timeline">
            <a:extLst>
              <a:ext uri="{FF2B5EF4-FFF2-40B4-BE49-F238E27FC236}">
                <a16:creationId xmlns:a16="http://schemas.microsoft.com/office/drawing/2014/main" id="{9472A840-E465-43FB-8B5F-6C6B0A0095C5}"/>
              </a:ext>
            </a:extLst>
          </p:cNvPr>
          <p:cNvGraphicFramePr>
            <a:graphicFrameLocks noGrp="1"/>
          </p:cNvGraphicFramePr>
          <p:nvPr>
            <p:ph idx="1"/>
            <p:extLst>
              <p:ext uri="{D42A27DB-BD31-4B8C-83A1-F6EECF244321}">
                <p14:modId xmlns:p14="http://schemas.microsoft.com/office/powerpoint/2010/main" val="2004120692"/>
              </p:ext>
            </p:extLst>
          </p:nvPr>
        </p:nvGraphicFramePr>
        <p:xfrm>
          <a:off x="4796920" y="492758"/>
          <a:ext cx="7046484" cy="5898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6" name="Slide Number Placeholder 45">
            <a:extLst>
              <a:ext uri="{FF2B5EF4-FFF2-40B4-BE49-F238E27FC236}">
                <a16:creationId xmlns:a16="http://schemas.microsoft.com/office/drawing/2014/main" id="{51AE4248-1FD2-4A96-B8A3-E996A2BA94FC}"/>
              </a:ext>
            </a:extLst>
          </p:cNvPr>
          <p:cNvSpPr>
            <a:spLocks noGrp="1"/>
          </p:cNvSpPr>
          <p:nvPr>
            <p:ph type="sldNum" sz="quarter" idx="12"/>
          </p:nvPr>
        </p:nvSpPr>
        <p:spPr/>
        <p:txBody>
          <a:bodyPr/>
          <a:lstStyle/>
          <a:p>
            <a:fld id="{6D22F896-40B5-4ADD-8801-0D06FADFA095}" type="slidenum">
              <a:rPr lang="en-US" smtClean="0"/>
              <a:t>11</a:t>
            </a:fld>
            <a:endParaRPr lang="en-US"/>
          </a:p>
        </p:txBody>
      </p:sp>
    </p:spTree>
    <p:extLst>
      <p:ext uri="{BB962C8B-B14F-4D97-AF65-F5344CB8AC3E}">
        <p14:creationId xmlns:p14="http://schemas.microsoft.com/office/powerpoint/2010/main" val="2067005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6182265" y="978776"/>
            <a:ext cx="4451773" cy="1174991"/>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r>
              <a:rPr lang="en-US">
                <a:solidFill>
                  <a:schemeClr val="bg1"/>
                </a:solidFill>
              </a:rPr>
              <a:t>REFERENCES</a:t>
            </a:r>
            <a:endParaRPr lang="en-US"/>
          </a:p>
        </p:txBody>
      </p:sp>
      <p:pic>
        <p:nvPicPr>
          <p:cNvPr id="4" name="Picture 3" descr="Hand with pen pointing at financial number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0" y="10"/>
            <a:ext cx="4352525" cy="6857990"/>
          </a:xfrm>
          <a:prstGeom prst="rect">
            <a:avLst/>
          </a:prstGeom>
        </p:spPr>
      </p:pic>
      <p:sp>
        <p:nvSpPr>
          <p:cNvPr id="3" name="Content Placeholder 2">
            <a:extLst>
              <a:ext uri="{FF2B5EF4-FFF2-40B4-BE49-F238E27FC236}">
                <a16:creationId xmlns:a16="http://schemas.microsoft.com/office/drawing/2014/main" id="{667D1328-A694-4327-A93A-3D919FD65B27}"/>
              </a:ext>
            </a:extLst>
          </p:cNvPr>
          <p:cNvSpPr>
            <a:spLocks noGrp="1"/>
          </p:cNvSpPr>
          <p:nvPr>
            <p:ph idx="1"/>
          </p:nvPr>
        </p:nvSpPr>
        <p:spPr>
          <a:xfrm>
            <a:off x="6182264" y="2638044"/>
            <a:ext cx="4451773" cy="3101983"/>
          </a:xfrm>
        </p:spPr>
        <p:txBody>
          <a:bodyPr vert="horz" lIns="91440" tIns="45720" rIns="91440" bIns="45720" rtlCol="0" anchor="t">
            <a:normAutofit/>
          </a:bodyPr>
          <a:lstStyle/>
          <a:p>
            <a:r>
              <a:rPr lang="en-US">
                <a:solidFill>
                  <a:schemeClr val="bg1"/>
                </a:solidFill>
                <a:ea typeface="+mn-lt"/>
                <a:cs typeface="+mn-lt"/>
                <a:hlinkClick r:id="rId4">
                  <a:extLst>
                    <a:ext uri="{A12FA001-AC4F-418D-AE19-62706E023703}">
                      <ahyp:hlinkClr xmlns:ahyp="http://schemas.microsoft.com/office/drawing/2018/hyperlinkcolor" val="tx"/>
                    </a:ext>
                  </a:extLst>
                </a:hlinkClick>
              </a:rPr>
              <a:t>https://hub.packtpub.com/opencv-detecting-edges-lines-shapes/</a:t>
            </a:r>
            <a:r>
              <a:rPr lang="en-US">
                <a:solidFill>
                  <a:schemeClr val="bg1"/>
                </a:solidFill>
                <a:ea typeface="+mn-lt"/>
                <a:cs typeface="+mn-lt"/>
              </a:rPr>
              <a:t> [Slide 1] [Sept 2015]</a:t>
            </a:r>
          </a:p>
          <a:p>
            <a:r>
              <a:rPr lang="en-US">
                <a:solidFill>
                  <a:schemeClr val="bg1"/>
                </a:solidFill>
                <a:ea typeface="+mn-lt"/>
                <a:cs typeface="+mn-lt"/>
                <a:hlinkClick r:id="rId5">
                  <a:extLst>
                    <a:ext uri="{A12FA001-AC4F-418D-AE19-62706E023703}">
                      <ahyp:hlinkClr xmlns:ahyp="http://schemas.microsoft.com/office/drawing/2018/hyperlinkcolor" val="tx"/>
                    </a:ext>
                  </a:extLst>
                </a:hlinkClick>
              </a:rPr>
              <a:t>https://app.wireflow.co/</a:t>
            </a:r>
            <a:r>
              <a:rPr lang="en-US">
                <a:solidFill>
                  <a:schemeClr val="bg1"/>
                </a:solidFill>
                <a:ea typeface="+mn-lt"/>
                <a:cs typeface="+mn-lt"/>
              </a:rPr>
              <a:t> [Slide 4]</a:t>
            </a:r>
            <a:endParaRPr lang="en-US">
              <a:solidFill>
                <a:schemeClr val="bg1"/>
              </a:solidFill>
            </a:endParaRPr>
          </a:p>
          <a:p>
            <a:r>
              <a:rPr lang="en-US">
                <a:solidFill>
                  <a:schemeClr val="bg1"/>
                </a:solidFill>
                <a:ea typeface="+mn-lt"/>
                <a:cs typeface="+mn-lt"/>
              </a:rPr>
              <a:t>Brahmbhatt S. (2013). </a:t>
            </a:r>
            <a:r>
              <a:rPr lang="en-US" i="1">
                <a:solidFill>
                  <a:schemeClr val="bg1"/>
                </a:solidFill>
                <a:ea typeface="+mn-lt"/>
                <a:cs typeface="+mn-lt"/>
              </a:rPr>
              <a:t>Practical Open CV</a:t>
            </a:r>
            <a:r>
              <a:rPr lang="en-US">
                <a:solidFill>
                  <a:schemeClr val="bg1"/>
                </a:solidFill>
                <a:ea typeface="+mn-lt"/>
                <a:cs typeface="+mn-lt"/>
              </a:rPr>
              <a:t>. Technology In Action.</a:t>
            </a:r>
            <a:br>
              <a:rPr lang="en-US">
                <a:solidFill>
                  <a:schemeClr val="bg1"/>
                </a:solidFill>
                <a:ea typeface="+mn-lt"/>
                <a:cs typeface="+mn-lt"/>
              </a:rPr>
            </a:br>
            <a:endParaRPr lang="en-US">
              <a:solidFill>
                <a:schemeClr val="bg1"/>
              </a:solidFill>
              <a:ea typeface="+mn-lt"/>
              <a:cs typeface="+mn-lt"/>
            </a:endParaRPr>
          </a:p>
          <a:p>
            <a:endParaRPr lang="en-US">
              <a:solidFill>
                <a:schemeClr val="bg1"/>
              </a:solidFill>
            </a:endParaRPr>
          </a:p>
          <a:p>
            <a:endParaRPr lang="en-US">
              <a:solidFill>
                <a:schemeClr val="bg1"/>
              </a:solidFill>
            </a:endParaRPr>
          </a:p>
        </p:txBody>
      </p:sp>
      <p:sp>
        <p:nvSpPr>
          <p:cNvPr id="5" name="Slide Number Placeholder 4">
            <a:extLst>
              <a:ext uri="{FF2B5EF4-FFF2-40B4-BE49-F238E27FC236}">
                <a16:creationId xmlns:a16="http://schemas.microsoft.com/office/drawing/2014/main" id="{8380C6DA-5289-4E31-A52B-AB3B0A0CA606}"/>
              </a:ext>
            </a:extLst>
          </p:cNvPr>
          <p:cNvSpPr>
            <a:spLocks noGrp="1"/>
          </p:cNvSpPr>
          <p:nvPr>
            <p:ph type="sldNum" sz="quarter" idx="12"/>
          </p:nvPr>
        </p:nvSpPr>
        <p:spPr/>
        <p:txBody>
          <a:bodyPr/>
          <a:lstStyle/>
          <a:p>
            <a:fld id="{6D22F896-40B5-4ADD-8801-0D06FADFA095}" type="slidenum">
              <a:rPr lang="en-US" smtClean="0"/>
              <a:t>12</a:t>
            </a:fld>
            <a:endParaRPr lang="en-US"/>
          </a:p>
        </p:txBody>
      </p:sp>
    </p:spTree>
    <p:extLst>
      <p:ext uri="{BB962C8B-B14F-4D97-AF65-F5344CB8AC3E}">
        <p14:creationId xmlns:p14="http://schemas.microsoft.com/office/powerpoint/2010/main" val="267384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9DE503-F7C2-4A40-83F4-4DE931E7D9DE}"/>
              </a:ext>
            </a:extLst>
          </p:cNvPr>
          <p:cNvSpPr>
            <a:spLocks noGrp="1"/>
          </p:cNvSpPr>
          <p:nvPr>
            <p:ph type="title"/>
          </p:nvPr>
        </p:nvSpPr>
        <p:spPr>
          <a:xfrm>
            <a:off x="738717" y="1490478"/>
            <a:ext cx="3363974" cy="1495794"/>
          </a:xfrm>
          <a:noFill/>
          <a:ln>
            <a:solidFill>
              <a:schemeClr val="bg1"/>
            </a:solidFill>
          </a:ln>
          <a:effectLst>
            <a:glow rad="152400">
              <a:schemeClr val="bg1">
                <a:alpha val="13000"/>
              </a:schemeClr>
            </a:glow>
          </a:effectLst>
        </p:spPr>
        <p:txBody>
          <a:bodyPr wrap="square">
            <a:normAutofit/>
          </a:bodyPr>
          <a:lstStyle/>
          <a:p>
            <a:r>
              <a:rPr lang="en-US" dirty="0">
                <a:solidFill>
                  <a:schemeClr val="bg1"/>
                </a:solidFill>
              </a:rPr>
              <a:t>OPEN CV</a:t>
            </a:r>
          </a:p>
        </p:txBody>
      </p:sp>
      <p:pic>
        <p:nvPicPr>
          <p:cNvPr id="4" name="Picture 3" descr="Finance trade numbers">
            <a:extLst>
              <a:ext uri="{FF2B5EF4-FFF2-40B4-BE49-F238E27FC236}">
                <a16:creationId xmlns:a16="http://schemas.microsoft.com/office/drawing/2014/main" id="{32F354A1-38C7-4598-A0E1-7A286A3019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0908" y="0"/>
            <a:ext cx="7541091" cy="6858000"/>
          </a:xfrm>
          <a:prstGeom prst="rect">
            <a:avLst/>
          </a:prstGeom>
        </p:spPr>
      </p:pic>
      <p:sp>
        <p:nvSpPr>
          <p:cNvPr id="28" name="Title 1">
            <a:extLst>
              <a:ext uri="{FF2B5EF4-FFF2-40B4-BE49-F238E27FC236}">
                <a16:creationId xmlns:a16="http://schemas.microsoft.com/office/drawing/2014/main" id="{83B90B3F-9131-41C4-8A3E-C2AA4913CA27}"/>
              </a:ext>
            </a:extLst>
          </p:cNvPr>
          <p:cNvSpPr txBox="1">
            <a:spLocks/>
          </p:cNvSpPr>
          <p:nvPr/>
        </p:nvSpPr>
        <p:spPr bwMode="black">
          <a:xfrm>
            <a:off x="738717" y="3605028"/>
            <a:ext cx="3363974" cy="1857744"/>
          </a:xfrm>
          <a:prstGeom prst="rect">
            <a:avLst/>
          </a:prstGeo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solidFill>
                  <a:schemeClr val="bg1"/>
                </a:solidFill>
              </a:rPr>
              <a:t>SHAPE DETECTION</a:t>
            </a:r>
            <a:br>
              <a:rPr lang="en-US">
                <a:solidFill>
                  <a:schemeClr val="bg1"/>
                </a:solidFill>
              </a:rPr>
            </a:br>
            <a:r>
              <a:rPr lang="en-US">
                <a:solidFill>
                  <a:schemeClr val="bg1"/>
                </a:solidFill>
              </a:rPr>
              <a:t>METHOD</a:t>
            </a:r>
          </a:p>
        </p:txBody>
      </p:sp>
      <p:graphicFrame>
        <p:nvGraphicFramePr>
          <p:cNvPr id="5" name="Content Placeholder 2" descr="Icon Bullets">
            <a:extLst>
              <a:ext uri="{FF2B5EF4-FFF2-40B4-BE49-F238E27FC236}">
                <a16:creationId xmlns:a16="http://schemas.microsoft.com/office/drawing/2014/main" id="{51938B4F-26EE-4238-880D-3CE26A7E4AED}"/>
              </a:ext>
            </a:extLst>
          </p:cNvPr>
          <p:cNvGraphicFramePr>
            <a:graphicFrameLocks noGrp="1"/>
          </p:cNvGraphicFramePr>
          <p:nvPr>
            <p:ph idx="1"/>
            <p:extLst>
              <p:ext uri="{D42A27DB-BD31-4B8C-83A1-F6EECF244321}">
                <p14:modId xmlns:p14="http://schemas.microsoft.com/office/powerpoint/2010/main" val="3427945801"/>
              </p:ext>
            </p:extLst>
          </p:nvPr>
        </p:nvGraphicFramePr>
        <p:xfrm>
          <a:off x="4648200" y="3175"/>
          <a:ext cx="7540625" cy="32797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044" name="Content Placeholder 2" descr="Icon Bullets">
            <a:extLst>
              <a:ext uri="{FF2B5EF4-FFF2-40B4-BE49-F238E27FC236}">
                <a16:creationId xmlns:a16="http://schemas.microsoft.com/office/drawing/2014/main" id="{FF5F830F-BE54-432A-8758-11DE3103445D}"/>
              </a:ext>
            </a:extLst>
          </p:cNvPr>
          <p:cNvGraphicFramePr>
            <a:graphicFrameLocks/>
          </p:cNvGraphicFramePr>
          <p:nvPr>
            <p:extLst>
              <p:ext uri="{D42A27DB-BD31-4B8C-83A1-F6EECF244321}">
                <p14:modId xmlns:p14="http://schemas.microsoft.com/office/powerpoint/2010/main" val="831797991"/>
              </p:ext>
            </p:extLst>
          </p:nvPr>
        </p:nvGraphicFramePr>
        <p:xfrm>
          <a:off x="4648200" y="3489325"/>
          <a:ext cx="7540625" cy="33655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8" name="Slide Number Placeholder 47">
            <a:extLst>
              <a:ext uri="{FF2B5EF4-FFF2-40B4-BE49-F238E27FC236}">
                <a16:creationId xmlns:a16="http://schemas.microsoft.com/office/drawing/2014/main" id="{D1839F7A-6245-4F57-BB4E-170879A92224}"/>
              </a:ext>
            </a:extLst>
          </p:cNvPr>
          <p:cNvSpPr>
            <a:spLocks noGrp="1"/>
          </p:cNvSpPr>
          <p:nvPr>
            <p:ph type="sldNum" sz="quarter" idx="12"/>
          </p:nvPr>
        </p:nvSpPr>
        <p:spPr>
          <a:xfrm>
            <a:off x="238773" y="6286159"/>
            <a:ext cx="365760" cy="365760"/>
          </a:xfrm>
        </p:spPr>
        <p:txBody>
          <a:bodyPr/>
          <a:lstStyle/>
          <a:p>
            <a:fld id="{6D22F896-40B5-4ADD-8801-0D06FADFA095}" type="slidenum">
              <a:rPr lang="en-US" smtClean="0"/>
              <a:t>2</a:t>
            </a:fld>
            <a:endParaRPr lang="en-US"/>
          </a:p>
        </p:txBody>
      </p:sp>
    </p:spTree>
    <p:extLst>
      <p:ext uri="{BB962C8B-B14F-4D97-AF65-F5344CB8AC3E}">
        <p14:creationId xmlns:p14="http://schemas.microsoft.com/office/powerpoint/2010/main" val="3424314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F04E-1196-A047-BF48-47C996B7B84A}"/>
              </a:ext>
            </a:extLst>
          </p:cNvPr>
          <p:cNvSpPr>
            <a:spLocks noGrp="1"/>
          </p:cNvSpPr>
          <p:nvPr>
            <p:ph type="title"/>
          </p:nvPr>
        </p:nvSpPr>
        <p:spPr>
          <a:xfrm>
            <a:off x="1623849" y="767254"/>
            <a:ext cx="8944302" cy="1039315"/>
          </a:xfrm>
        </p:spPr>
        <p:txBody>
          <a:bodyPr/>
          <a:lstStyle/>
          <a:p>
            <a:r>
              <a:rPr lang="en-US" dirty="0"/>
              <a:t>Features</a:t>
            </a:r>
          </a:p>
        </p:txBody>
      </p:sp>
      <p:sp>
        <p:nvSpPr>
          <p:cNvPr id="3" name="Content Placeholder 2">
            <a:extLst>
              <a:ext uri="{FF2B5EF4-FFF2-40B4-BE49-F238E27FC236}">
                <a16:creationId xmlns:a16="http://schemas.microsoft.com/office/drawing/2014/main" id="{26738371-3124-7645-B8A8-7592BC3CE8AE}"/>
              </a:ext>
            </a:extLst>
          </p:cNvPr>
          <p:cNvSpPr>
            <a:spLocks noGrp="1"/>
          </p:cNvSpPr>
          <p:nvPr>
            <p:ph idx="1"/>
          </p:nvPr>
        </p:nvSpPr>
        <p:spPr>
          <a:xfrm>
            <a:off x="1776248" y="2543502"/>
            <a:ext cx="8692054" cy="3948895"/>
          </a:xfrm>
        </p:spPr>
        <p:txBody>
          <a:bodyPr>
            <a:normAutofit/>
          </a:bodyPr>
          <a:lstStyle/>
          <a:p>
            <a:r>
              <a:rPr lang="en-US" dirty="0"/>
              <a:t>Doodle sketch pad to draw the shapes, and user can sketch a design on a piece of paper with shapes.</a:t>
            </a:r>
          </a:p>
          <a:p>
            <a:r>
              <a:rPr lang="en-US" dirty="0"/>
              <a:t>Mapping shape to associated code.</a:t>
            </a:r>
          </a:p>
          <a:p>
            <a:r>
              <a:rPr lang="en-US" dirty="0"/>
              <a:t>Options to get code for Website,  React Native Application(Android App/IOS App).</a:t>
            </a:r>
          </a:p>
          <a:p>
            <a:r>
              <a:rPr lang="en-US" dirty="0"/>
              <a:t>Preview link to demo before finalize the application.</a:t>
            </a:r>
          </a:p>
          <a:p>
            <a:r>
              <a:rPr lang="en-US" dirty="0"/>
              <a:t>A separate page for manual of drawing elements.</a:t>
            </a:r>
          </a:p>
        </p:txBody>
      </p:sp>
      <p:sp>
        <p:nvSpPr>
          <p:cNvPr id="4" name="Slide Number Placeholder 3">
            <a:extLst>
              <a:ext uri="{FF2B5EF4-FFF2-40B4-BE49-F238E27FC236}">
                <a16:creationId xmlns:a16="http://schemas.microsoft.com/office/drawing/2014/main" id="{6B7C3F47-DC7C-D043-9ABF-9300DB93DE57}"/>
              </a:ext>
            </a:extLst>
          </p:cNvPr>
          <p:cNvSpPr>
            <a:spLocks noGrp="1"/>
          </p:cNvSpPr>
          <p:nvPr>
            <p:ph type="sldNum" sz="quarter" idx="12"/>
          </p:nvPr>
        </p:nvSpPr>
        <p:spPr/>
        <p:txBody>
          <a:bodyPr/>
          <a:lstStyle/>
          <a:p>
            <a:fld id="{6D22F896-40B5-4ADD-8801-0D06FADFA095}" type="slidenum">
              <a:rPr lang="en-US" smtClean="0"/>
              <a:t>3</a:t>
            </a:fld>
            <a:endParaRPr lang="en-US"/>
          </a:p>
        </p:txBody>
      </p:sp>
    </p:spTree>
    <p:extLst>
      <p:ext uri="{BB962C8B-B14F-4D97-AF65-F5344CB8AC3E}">
        <p14:creationId xmlns:p14="http://schemas.microsoft.com/office/powerpoint/2010/main" val="3627723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5FEC8-9F34-4283-81E4-B3E2AAE34CD5}"/>
              </a:ext>
            </a:extLst>
          </p:cNvPr>
          <p:cNvSpPr>
            <a:spLocks noGrp="1"/>
          </p:cNvSpPr>
          <p:nvPr>
            <p:ph type="title"/>
          </p:nvPr>
        </p:nvSpPr>
        <p:spPr>
          <a:xfrm>
            <a:off x="2231136" y="104721"/>
            <a:ext cx="7729728" cy="927463"/>
          </a:xfrm>
        </p:spPr>
        <p:txBody>
          <a:bodyPr/>
          <a:lstStyle/>
          <a:p>
            <a:r>
              <a:rPr lang="en-US"/>
              <a:t>FLOW OF EVENTS</a:t>
            </a:r>
          </a:p>
        </p:txBody>
      </p:sp>
      <p:sp>
        <p:nvSpPr>
          <p:cNvPr id="4" name="Slide Number Placeholder 3">
            <a:extLst>
              <a:ext uri="{FF2B5EF4-FFF2-40B4-BE49-F238E27FC236}">
                <a16:creationId xmlns:a16="http://schemas.microsoft.com/office/drawing/2014/main" id="{1368C867-22EC-4337-9A58-D0A74556778B}"/>
              </a:ext>
            </a:extLst>
          </p:cNvPr>
          <p:cNvSpPr>
            <a:spLocks noGrp="1"/>
          </p:cNvSpPr>
          <p:nvPr>
            <p:ph type="sldNum" sz="quarter" idx="12"/>
          </p:nvPr>
        </p:nvSpPr>
        <p:spPr/>
        <p:txBody>
          <a:bodyPr/>
          <a:lstStyle/>
          <a:p>
            <a:fld id="{6D22F896-40B5-4ADD-8801-0D06FADFA095}" type="slidenum">
              <a:rPr lang="en-US" smtClean="0"/>
              <a:t>4</a:t>
            </a:fld>
            <a:endParaRPr lang="en-US"/>
          </a:p>
        </p:txBody>
      </p:sp>
      <p:pic>
        <p:nvPicPr>
          <p:cNvPr id="5" name="Picture 5">
            <a:extLst>
              <a:ext uri="{FF2B5EF4-FFF2-40B4-BE49-F238E27FC236}">
                <a16:creationId xmlns:a16="http://schemas.microsoft.com/office/drawing/2014/main" id="{C5962329-EA86-4DA4-A9A6-BD345F375D54}"/>
              </a:ext>
            </a:extLst>
          </p:cNvPr>
          <p:cNvPicPr>
            <a:picLocks noChangeAspect="1"/>
          </p:cNvPicPr>
          <p:nvPr/>
        </p:nvPicPr>
        <p:blipFill>
          <a:blip r:embed="rId2"/>
          <a:stretch>
            <a:fillRect/>
          </a:stretch>
        </p:blipFill>
        <p:spPr>
          <a:xfrm>
            <a:off x="345742" y="1257054"/>
            <a:ext cx="4869976" cy="1910041"/>
          </a:xfrm>
          <a:prstGeom prst="rect">
            <a:avLst/>
          </a:prstGeom>
        </p:spPr>
      </p:pic>
      <p:pic>
        <p:nvPicPr>
          <p:cNvPr id="6" name="Picture 6">
            <a:extLst>
              <a:ext uri="{FF2B5EF4-FFF2-40B4-BE49-F238E27FC236}">
                <a16:creationId xmlns:a16="http://schemas.microsoft.com/office/drawing/2014/main" id="{55BE4C1C-40B4-4A76-A797-3DCB17C48F89}"/>
              </a:ext>
            </a:extLst>
          </p:cNvPr>
          <p:cNvPicPr>
            <a:picLocks noChangeAspect="1"/>
          </p:cNvPicPr>
          <p:nvPr/>
        </p:nvPicPr>
        <p:blipFill>
          <a:blip r:embed="rId3"/>
          <a:stretch>
            <a:fillRect/>
          </a:stretch>
        </p:blipFill>
        <p:spPr>
          <a:xfrm>
            <a:off x="7055893" y="1254870"/>
            <a:ext cx="4778991" cy="1891663"/>
          </a:xfrm>
          <a:prstGeom prst="rect">
            <a:avLst/>
          </a:prstGeom>
        </p:spPr>
      </p:pic>
      <p:pic>
        <p:nvPicPr>
          <p:cNvPr id="7" name="Picture 7">
            <a:extLst>
              <a:ext uri="{FF2B5EF4-FFF2-40B4-BE49-F238E27FC236}">
                <a16:creationId xmlns:a16="http://schemas.microsoft.com/office/drawing/2014/main" id="{69F8D29E-D547-4F7E-B712-BB0A01D5179E}"/>
              </a:ext>
            </a:extLst>
          </p:cNvPr>
          <p:cNvPicPr>
            <a:picLocks noChangeAspect="1"/>
          </p:cNvPicPr>
          <p:nvPr/>
        </p:nvPicPr>
        <p:blipFill>
          <a:blip r:embed="rId4"/>
          <a:stretch>
            <a:fillRect/>
          </a:stretch>
        </p:blipFill>
        <p:spPr>
          <a:xfrm>
            <a:off x="1574040" y="4026025"/>
            <a:ext cx="5472752" cy="2195146"/>
          </a:xfrm>
          <a:prstGeom prst="rect">
            <a:avLst/>
          </a:prstGeom>
        </p:spPr>
      </p:pic>
      <p:sp>
        <p:nvSpPr>
          <p:cNvPr id="8" name="Arrow: Right 7">
            <a:extLst>
              <a:ext uri="{FF2B5EF4-FFF2-40B4-BE49-F238E27FC236}">
                <a16:creationId xmlns:a16="http://schemas.microsoft.com/office/drawing/2014/main" id="{3A22F639-8B56-4075-B564-6ACC4F606AE4}"/>
              </a:ext>
            </a:extLst>
          </p:cNvPr>
          <p:cNvSpPr/>
          <p:nvPr/>
        </p:nvSpPr>
        <p:spPr>
          <a:xfrm>
            <a:off x="5606795" y="2060744"/>
            <a:ext cx="978089" cy="489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Arrow: Curved Left 10">
            <a:extLst>
              <a:ext uri="{FF2B5EF4-FFF2-40B4-BE49-F238E27FC236}">
                <a16:creationId xmlns:a16="http://schemas.microsoft.com/office/drawing/2014/main" id="{ECCBE15E-A5C0-48AF-AB8C-842A535E9B8C}"/>
              </a:ext>
            </a:extLst>
          </p:cNvPr>
          <p:cNvSpPr/>
          <p:nvPr/>
        </p:nvSpPr>
        <p:spPr>
          <a:xfrm>
            <a:off x="8990775" y="4216264"/>
            <a:ext cx="1125939" cy="143301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8E4BCF84-5D4D-4029-9E62-311751E2945B}"/>
              </a:ext>
            </a:extLst>
          </p:cNvPr>
          <p:cNvSpPr/>
          <p:nvPr/>
        </p:nvSpPr>
        <p:spPr>
          <a:xfrm>
            <a:off x="341763" y="3156613"/>
            <a:ext cx="4879073" cy="5572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ORIGINAL IMAGE</a:t>
            </a:r>
          </a:p>
        </p:txBody>
      </p:sp>
      <p:sp>
        <p:nvSpPr>
          <p:cNvPr id="13" name="Rectangle 12">
            <a:extLst>
              <a:ext uri="{FF2B5EF4-FFF2-40B4-BE49-F238E27FC236}">
                <a16:creationId xmlns:a16="http://schemas.microsoft.com/office/drawing/2014/main" id="{E6F0A3A5-258E-457B-B0FF-B1130CC8A33A}"/>
              </a:ext>
            </a:extLst>
          </p:cNvPr>
          <p:cNvSpPr/>
          <p:nvPr/>
        </p:nvSpPr>
        <p:spPr>
          <a:xfrm>
            <a:off x="7051911" y="3156612"/>
            <a:ext cx="4799462" cy="5572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DILATED IMAGE</a:t>
            </a:r>
            <a:endParaRPr lang="en-US"/>
          </a:p>
        </p:txBody>
      </p:sp>
      <p:sp>
        <p:nvSpPr>
          <p:cNvPr id="14" name="Rectangle 13">
            <a:extLst>
              <a:ext uri="{FF2B5EF4-FFF2-40B4-BE49-F238E27FC236}">
                <a16:creationId xmlns:a16="http://schemas.microsoft.com/office/drawing/2014/main" id="{CF880C8E-6B66-4415-8DF3-2F23F1AC16BF}"/>
              </a:ext>
            </a:extLst>
          </p:cNvPr>
          <p:cNvSpPr/>
          <p:nvPr/>
        </p:nvSpPr>
        <p:spPr>
          <a:xfrm>
            <a:off x="1570061" y="6215986"/>
            <a:ext cx="5481849" cy="5572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LABELED IMAGE</a:t>
            </a:r>
            <a:endParaRPr lang="en-US"/>
          </a:p>
        </p:txBody>
      </p:sp>
    </p:spTree>
    <p:extLst>
      <p:ext uri="{BB962C8B-B14F-4D97-AF65-F5344CB8AC3E}">
        <p14:creationId xmlns:p14="http://schemas.microsoft.com/office/powerpoint/2010/main" val="1675414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AEEF-7E79-413F-9402-E1038D731232}"/>
              </a:ext>
            </a:extLst>
          </p:cNvPr>
          <p:cNvSpPr>
            <a:spLocks noGrp="1"/>
          </p:cNvSpPr>
          <p:nvPr>
            <p:ph type="title"/>
          </p:nvPr>
        </p:nvSpPr>
        <p:spPr>
          <a:xfrm>
            <a:off x="2231136" y="108747"/>
            <a:ext cx="7784156" cy="1025435"/>
          </a:xfrm>
        </p:spPr>
        <p:txBody>
          <a:bodyPr/>
          <a:lstStyle/>
          <a:p>
            <a:r>
              <a:rPr lang="en-US"/>
              <a:t>USER FLOWS EVENTS</a:t>
            </a:r>
          </a:p>
        </p:txBody>
      </p:sp>
      <p:pic>
        <p:nvPicPr>
          <p:cNvPr id="18" name="Picture 18">
            <a:extLst>
              <a:ext uri="{FF2B5EF4-FFF2-40B4-BE49-F238E27FC236}">
                <a16:creationId xmlns:a16="http://schemas.microsoft.com/office/drawing/2014/main" id="{6D7F9FAC-E7AA-4826-A901-0CCFCE244761}"/>
              </a:ext>
            </a:extLst>
          </p:cNvPr>
          <p:cNvPicPr>
            <a:picLocks noGrp="1" noChangeAspect="1"/>
          </p:cNvPicPr>
          <p:nvPr>
            <p:ph idx="1"/>
          </p:nvPr>
        </p:nvPicPr>
        <p:blipFill>
          <a:blip r:embed="rId2"/>
          <a:stretch>
            <a:fillRect/>
          </a:stretch>
        </p:blipFill>
        <p:spPr>
          <a:xfrm>
            <a:off x="2273765" y="1190261"/>
            <a:ext cx="7762841" cy="5393419"/>
          </a:xfrm>
        </p:spPr>
      </p:pic>
      <p:sp>
        <p:nvSpPr>
          <p:cNvPr id="3" name="Slide Number Placeholder 2">
            <a:extLst>
              <a:ext uri="{FF2B5EF4-FFF2-40B4-BE49-F238E27FC236}">
                <a16:creationId xmlns:a16="http://schemas.microsoft.com/office/drawing/2014/main" id="{315C71CD-9953-4221-8521-EB976537D279}"/>
              </a:ext>
            </a:extLst>
          </p:cNvPr>
          <p:cNvSpPr>
            <a:spLocks noGrp="1"/>
          </p:cNvSpPr>
          <p:nvPr>
            <p:ph type="sldNum" sz="quarter" idx="12"/>
          </p:nvPr>
        </p:nvSpPr>
        <p:spPr/>
        <p:txBody>
          <a:bodyPr/>
          <a:lstStyle/>
          <a:p>
            <a:fld id="{6D22F896-40B5-4ADD-8801-0D06FADFA095}" type="slidenum">
              <a:rPr lang="en-US" smtClean="0"/>
              <a:t>5</a:t>
            </a:fld>
            <a:endParaRPr lang="en-US"/>
          </a:p>
        </p:txBody>
      </p:sp>
    </p:spTree>
    <p:extLst>
      <p:ext uri="{BB962C8B-B14F-4D97-AF65-F5344CB8AC3E}">
        <p14:creationId xmlns:p14="http://schemas.microsoft.com/office/powerpoint/2010/main" val="3776122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78894-19E5-4916-B37E-B4A80B9B8D52}"/>
              </a:ext>
            </a:extLst>
          </p:cNvPr>
          <p:cNvSpPr>
            <a:spLocks noGrp="1"/>
          </p:cNvSpPr>
          <p:nvPr>
            <p:ph type="title"/>
          </p:nvPr>
        </p:nvSpPr>
        <p:spPr>
          <a:xfrm>
            <a:off x="804670" y="978776"/>
            <a:ext cx="3044953" cy="1174991"/>
          </a:xfrm>
        </p:spPr>
        <p:txBody>
          <a:bodyPr>
            <a:normAutofit/>
          </a:bodyPr>
          <a:lstStyle/>
          <a:p>
            <a:r>
              <a:rPr lang="en-US"/>
              <a:t>IMPACT</a:t>
            </a:r>
          </a:p>
        </p:txBody>
      </p:sp>
      <p:sp>
        <p:nvSpPr>
          <p:cNvPr id="24" name="Content Placeholder 23">
            <a:extLst>
              <a:ext uri="{FF2B5EF4-FFF2-40B4-BE49-F238E27FC236}">
                <a16:creationId xmlns:a16="http://schemas.microsoft.com/office/drawing/2014/main" id="{928452D3-FC31-4C92-985C-F55F43BB971F}"/>
              </a:ext>
            </a:extLst>
          </p:cNvPr>
          <p:cNvSpPr>
            <a:spLocks noGrp="1"/>
          </p:cNvSpPr>
          <p:nvPr>
            <p:ph idx="1"/>
          </p:nvPr>
        </p:nvSpPr>
        <p:spPr>
          <a:xfrm>
            <a:off x="366520" y="2640692"/>
            <a:ext cx="3968877" cy="3255252"/>
          </a:xfrm>
        </p:spPr>
        <p:txBody>
          <a:bodyPr vert="horz" lIns="91440" tIns="45720" rIns="91440" bIns="45720" rtlCol="0" anchor="t">
            <a:normAutofit lnSpcReduction="10000"/>
          </a:bodyPr>
          <a:lstStyle/>
          <a:p>
            <a:pPr algn="just"/>
            <a:r>
              <a:rPr lang="en-US" sz="1600"/>
              <a:t>The idea of this project is to sketch a User Interface on a piece of paper/ or a doodle which can converts the image into an actual skeletal product.</a:t>
            </a:r>
            <a:endParaRPr lang="en-US"/>
          </a:p>
          <a:p>
            <a:pPr marL="0" indent="0">
              <a:buNone/>
            </a:pPr>
            <a:endParaRPr lang="en-US" sz="1600"/>
          </a:p>
          <a:p>
            <a:pPr algn="just"/>
            <a:r>
              <a:rPr lang="en-US" sz="1600"/>
              <a:t>The outcome/ product could be a React Native App or a Website.</a:t>
            </a:r>
          </a:p>
          <a:p>
            <a:endParaRPr lang="en-US" sz="1600"/>
          </a:p>
          <a:p>
            <a:pPr algn="just"/>
            <a:r>
              <a:rPr lang="en-US" sz="1600"/>
              <a:t>When made, this could be a learning app for teenagers/ kids where they sketch a website using a doodle element or draw it on a piece of paper.</a:t>
            </a:r>
          </a:p>
          <a:p>
            <a:endParaRPr lang="en-US" sz="1600"/>
          </a:p>
        </p:txBody>
      </p:sp>
      <p:pic>
        <p:nvPicPr>
          <p:cNvPr id="5" name="Picture 6" descr="Person working on a table">
            <a:extLst>
              <a:ext uri="{FF2B5EF4-FFF2-40B4-BE49-F238E27FC236}">
                <a16:creationId xmlns:a16="http://schemas.microsoft.com/office/drawing/2014/main" id="{57DE86A1-72EA-4372-A56C-17B4BBF8D109}"/>
              </a:ext>
            </a:extLst>
          </p:cNvPr>
          <p:cNvPicPr>
            <a:picLocks noChangeAspect="1"/>
          </p:cNvPicPr>
          <p:nvPr/>
        </p:nvPicPr>
        <p:blipFill rotWithShape="1">
          <a:blip r:embed="rId3"/>
          <a:srcRect l="16514" r="10119" b="-1"/>
          <a:stretch/>
        </p:blipFill>
        <p:spPr>
          <a:xfrm>
            <a:off x="4654296" y="10"/>
            <a:ext cx="7537704" cy="6857990"/>
          </a:xfrm>
          <a:prstGeom prst="rect">
            <a:avLst/>
          </a:prstGeom>
        </p:spPr>
      </p:pic>
      <p:sp>
        <p:nvSpPr>
          <p:cNvPr id="3" name="Slide Number Placeholder 2">
            <a:extLst>
              <a:ext uri="{FF2B5EF4-FFF2-40B4-BE49-F238E27FC236}">
                <a16:creationId xmlns:a16="http://schemas.microsoft.com/office/drawing/2014/main" id="{97A08A2A-6719-45F7-9701-45F5F65B77BB}"/>
              </a:ext>
            </a:extLst>
          </p:cNvPr>
          <p:cNvSpPr>
            <a:spLocks noGrp="1"/>
          </p:cNvSpPr>
          <p:nvPr>
            <p:ph type="sldNum" sz="quarter" idx="12"/>
          </p:nvPr>
        </p:nvSpPr>
        <p:spPr/>
        <p:txBody>
          <a:bodyPr/>
          <a:lstStyle/>
          <a:p>
            <a:fld id="{6D22F896-40B5-4ADD-8801-0D06FADFA095}" type="slidenum">
              <a:rPr lang="en-US" smtClean="0"/>
              <a:t>6</a:t>
            </a:fld>
            <a:endParaRPr lang="en-US"/>
          </a:p>
        </p:txBody>
      </p:sp>
    </p:spTree>
    <p:extLst>
      <p:ext uri="{BB962C8B-B14F-4D97-AF65-F5344CB8AC3E}">
        <p14:creationId xmlns:p14="http://schemas.microsoft.com/office/powerpoint/2010/main" val="4128952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E638E-4047-487B-96AC-6818FBA589EC}"/>
              </a:ext>
            </a:extLst>
          </p:cNvPr>
          <p:cNvSpPr>
            <a:spLocks noGrp="1"/>
          </p:cNvSpPr>
          <p:nvPr>
            <p:ph type="title"/>
          </p:nvPr>
        </p:nvSpPr>
        <p:spPr/>
        <p:txBody>
          <a:bodyPr/>
          <a:lstStyle/>
          <a:p>
            <a:r>
              <a:rPr lang="en-US"/>
              <a:t>RISKS</a:t>
            </a:r>
          </a:p>
        </p:txBody>
      </p:sp>
      <p:sp>
        <p:nvSpPr>
          <p:cNvPr id="3" name="Content Placeholder 2">
            <a:extLst>
              <a:ext uri="{FF2B5EF4-FFF2-40B4-BE49-F238E27FC236}">
                <a16:creationId xmlns:a16="http://schemas.microsoft.com/office/drawing/2014/main" id="{31226CE0-C5C3-476F-8DCD-D00C7823DAE9}"/>
              </a:ext>
            </a:extLst>
          </p:cNvPr>
          <p:cNvSpPr>
            <a:spLocks noGrp="1"/>
          </p:cNvSpPr>
          <p:nvPr>
            <p:ph sz="half" idx="1"/>
          </p:nvPr>
        </p:nvSpPr>
        <p:spPr>
          <a:xfrm>
            <a:off x="1581912" y="2638044"/>
            <a:ext cx="4271771" cy="3750250"/>
          </a:xfrm>
        </p:spPr>
        <p:txBody>
          <a:bodyPr vert="horz" lIns="91440" tIns="45720" rIns="91440" bIns="45720" rtlCol="0" anchor="t">
            <a:normAutofit/>
          </a:bodyPr>
          <a:lstStyle/>
          <a:p>
            <a:r>
              <a:rPr lang="en-US"/>
              <a:t>Considering the edge detection method, it could be a tidious task if we draw with a doodle element where the sketch could slightly change the polygons. </a:t>
            </a:r>
          </a:p>
          <a:p>
            <a:r>
              <a:rPr lang="en-US"/>
              <a:t>To render the application on React Native platform, we need to save the results/ outcome in an api call to save progress.</a:t>
            </a:r>
          </a:p>
          <a:p>
            <a:r>
              <a:rPr lang="en-US"/>
              <a:t>Without knowing instructions to sketching, would confuse the users, and they might end up making an incorrect version of their design</a:t>
            </a:r>
          </a:p>
          <a:p>
            <a:endParaRPr lang="en-US"/>
          </a:p>
        </p:txBody>
      </p:sp>
      <p:sp>
        <p:nvSpPr>
          <p:cNvPr id="4" name="Content Placeholder 3">
            <a:extLst>
              <a:ext uri="{FF2B5EF4-FFF2-40B4-BE49-F238E27FC236}">
                <a16:creationId xmlns:a16="http://schemas.microsoft.com/office/drawing/2014/main" id="{CB191F39-1EF2-49D2-9DBF-546907318BF6}"/>
              </a:ext>
            </a:extLst>
          </p:cNvPr>
          <p:cNvSpPr>
            <a:spLocks noGrp="1"/>
          </p:cNvSpPr>
          <p:nvPr>
            <p:ph sz="half" idx="2"/>
          </p:nvPr>
        </p:nvSpPr>
        <p:spPr>
          <a:xfrm>
            <a:off x="6338315" y="2638044"/>
            <a:ext cx="4270247" cy="3750250"/>
          </a:xfrm>
        </p:spPr>
        <p:txBody>
          <a:bodyPr vert="horz" lIns="91440" tIns="45720" rIns="91440" bIns="45720" rtlCol="0" anchor="t">
            <a:normAutofit/>
          </a:bodyPr>
          <a:lstStyle/>
          <a:p>
            <a:r>
              <a:rPr lang="en-US"/>
              <a:t>To over come this issue, we can ask the user to drag and drop shapes from the toolbar, to approximate the shapes.</a:t>
            </a:r>
          </a:p>
          <a:p>
            <a:endParaRPr lang="en-US"/>
          </a:p>
          <a:p>
            <a:r>
              <a:rPr lang="en-US"/>
              <a:t>We need to have a temporary database, and the ideal solution would be using noSQL database.</a:t>
            </a:r>
          </a:p>
          <a:p>
            <a:endParaRPr lang="en-US"/>
          </a:p>
          <a:p>
            <a:r>
              <a:rPr lang="en-US"/>
              <a:t>We can make an instruction manual in a separate page on the website.</a:t>
            </a:r>
          </a:p>
        </p:txBody>
      </p:sp>
      <p:sp>
        <p:nvSpPr>
          <p:cNvPr id="5" name="Slide Number Placeholder 4">
            <a:extLst>
              <a:ext uri="{FF2B5EF4-FFF2-40B4-BE49-F238E27FC236}">
                <a16:creationId xmlns:a16="http://schemas.microsoft.com/office/drawing/2014/main" id="{4EB0CE96-BB14-4CFA-B3AB-5E36C64AE875}"/>
              </a:ext>
            </a:extLst>
          </p:cNvPr>
          <p:cNvSpPr>
            <a:spLocks noGrp="1"/>
          </p:cNvSpPr>
          <p:nvPr>
            <p:ph type="sldNum" sz="quarter" idx="12"/>
          </p:nvPr>
        </p:nvSpPr>
        <p:spPr/>
        <p:txBody>
          <a:bodyPr/>
          <a:lstStyle/>
          <a:p>
            <a:fld id="{6D22F896-40B5-4ADD-8801-0D06FADFA095}" type="slidenum">
              <a:rPr lang="en-US" smtClean="0"/>
              <a:t>7</a:t>
            </a:fld>
            <a:endParaRPr lang="en-US"/>
          </a:p>
        </p:txBody>
      </p:sp>
    </p:spTree>
    <p:extLst>
      <p:ext uri="{BB962C8B-B14F-4D97-AF65-F5344CB8AC3E}">
        <p14:creationId xmlns:p14="http://schemas.microsoft.com/office/powerpoint/2010/main" val="3813064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84EB-CE63-3049-BA31-A663380FFE0E}"/>
              </a:ext>
            </a:extLst>
          </p:cNvPr>
          <p:cNvSpPr>
            <a:spLocks noGrp="1"/>
          </p:cNvSpPr>
          <p:nvPr>
            <p:ph type="title"/>
          </p:nvPr>
        </p:nvSpPr>
        <p:spPr/>
        <p:txBody>
          <a:bodyPr/>
          <a:lstStyle/>
          <a:p>
            <a:r>
              <a:rPr lang="en-US" dirty="0"/>
              <a:t>Target Customers and Users</a:t>
            </a:r>
          </a:p>
        </p:txBody>
      </p:sp>
      <p:sp>
        <p:nvSpPr>
          <p:cNvPr id="3" name="Content Placeholder 2">
            <a:extLst>
              <a:ext uri="{FF2B5EF4-FFF2-40B4-BE49-F238E27FC236}">
                <a16:creationId xmlns:a16="http://schemas.microsoft.com/office/drawing/2014/main" id="{0E4568B6-95F5-7141-BDD9-D8C0449D16C4}"/>
              </a:ext>
            </a:extLst>
          </p:cNvPr>
          <p:cNvSpPr>
            <a:spLocks noGrp="1"/>
          </p:cNvSpPr>
          <p:nvPr>
            <p:ph sz="half" idx="1"/>
          </p:nvPr>
        </p:nvSpPr>
        <p:spPr>
          <a:xfrm>
            <a:off x="2231136" y="2574982"/>
            <a:ext cx="7648588" cy="3101982"/>
          </a:xfrm>
        </p:spPr>
        <p:txBody>
          <a:bodyPr/>
          <a:lstStyle/>
          <a:p>
            <a:r>
              <a:rPr lang="en-US" dirty="0"/>
              <a:t>Entry Level Programmers,  Software developers. </a:t>
            </a:r>
          </a:p>
          <a:p>
            <a:r>
              <a:rPr lang="en-US" dirty="0"/>
              <a:t>UI/UX designers, Bloggers or a person with no coding background.</a:t>
            </a:r>
          </a:p>
        </p:txBody>
      </p:sp>
      <p:sp>
        <p:nvSpPr>
          <p:cNvPr id="5" name="Slide Number Placeholder 4">
            <a:extLst>
              <a:ext uri="{FF2B5EF4-FFF2-40B4-BE49-F238E27FC236}">
                <a16:creationId xmlns:a16="http://schemas.microsoft.com/office/drawing/2014/main" id="{554D4D9B-985E-6643-B2FD-9B37B80BFCF8}"/>
              </a:ext>
            </a:extLst>
          </p:cNvPr>
          <p:cNvSpPr>
            <a:spLocks noGrp="1"/>
          </p:cNvSpPr>
          <p:nvPr>
            <p:ph type="sldNum" sz="quarter" idx="12"/>
          </p:nvPr>
        </p:nvSpPr>
        <p:spPr/>
        <p:txBody>
          <a:bodyPr/>
          <a:lstStyle/>
          <a:p>
            <a:fld id="{6D22F896-40B5-4ADD-8801-0D06FADFA095}" type="slidenum">
              <a:rPr lang="en-US" smtClean="0"/>
              <a:t>8</a:t>
            </a:fld>
            <a:endParaRPr lang="en-US"/>
          </a:p>
        </p:txBody>
      </p:sp>
    </p:spTree>
    <p:extLst>
      <p:ext uri="{BB962C8B-B14F-4D97-AF65-F5344CB8AC3E}">
        <p14:creationId xmlns:p14="http://schemas.microsoft.com/office/powerpoint/2010/main" val="2896326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AD761-BD2C-4B4E-8221-8DE505C06B88}"/>
              </a:ext>
            </a:extLst>
          </p:cNvPr>
          <p:cNvSpPr>
            <a:spLocks noGrp="1"/>
          </p:cNvSpPr>
          <p:nvPr>
            <p:ph type="title"/>
          </p:nvPr>
        </p:nvSpPr>
        <p:spPr>
          <a:xfrm>
            <a:off x="2231136" y="834796"/>
            <a:ext cx="7729728" cy="1188720"/>
          </a:xfrm>
        </p:spPr>
        <p:txBody>
          <a:bodyPr/>
          <a:lstStyle/>
          <a:p>
            <a:r>
              <a:rPr lang="en-US" dirty="0"/>
              <a:t>Similar Products</a:t>
            </a:r>
          </a:p>
        </p:txBody>
      </p:sp>
      <p:sp>
        <p:nvSpPr>
          <p:cNvPr id="3" name="Content Placeholder 2">
            <a:extLst>
              <a:ext uri="{FF2B5EF4-FFF2-40B4-BE49-F238E27FC236}">
                <a16:creationId xmlns:a16="http://schemas.microsoft.com/office/drawing/2014/main" id="{7E7773AF-DFEB-154D-8C53-846DC2768B19}"/>
              </a:ext>
            </a:extLst>
          </p:cNvPr>
          <p:cNvSpPr>
            <a:spLocks noGrp="1"/>
          </p:cNvSpPr>
          <p:nvPr>
            <p:ph idx="1"/>
          </p:nvPr>
        </p:nvSpPr>
        <p:spPr>
          <a:xfrm>
            <a:off x="1369286" y="2627533"/>
            <a:ext cx="9946683" cy="3101983"/>
          </a:xfrm>
        </p:spPr>
        <p:txBody>
          <a:bodyPr>
            <a:normAutofit lnSpcReduction="10000"/>
          </a:bodyPr>
          <a:lstStyle/>
          <a:p>
            <a:r>
              <a:rPr lang="en-US" dirty="0"/>
              <a:t>1. </a:t>
            </a:r>
            <a:r>
              <a:rPr lang="en-US" dirty="0" err="1"/>
              <a:t>Fronty</a:t>
            </a:r>
            <a:r>
              <a:rPr lang="en-US" dirty="0"/>
              <a:t> (</a:t>
            </a:r>
            <a:r>
              <a:rPr lang="en-US" dirty="0">
                <a:solidFill>
                  <a:schemeClr val="tx1"/>
                </a:solidFill>
                <a:hlinkClick r:id="rId2">
                  <a:extLst>
                    <a:ext uri="{A12FA001-AC4F-418D-AE19-62706E023703}">
                      <ahyp:hlinkClr xmlns:ahyp="http://schemas.microsoft.com/office/drawing/2018/hyperlinkcolor" val="tx"/>
                    </a:ext>
                  </a:extLst>
                </a:hlinkClick>
              </a:rPr>
              <a:t>https://fronty.com/)</a:t>
            </a:r>
            <a:endParaRPr lang="en-US" dirty="0">
              <a:solidFill>
                <a:schemeClr val="tx1"/>
              </a:solidFill>
            </a:endParaRPr>
          </a:p>
          <a:p>
            <a:r>
              <a:rPr lang="en-US" u="sng" dirty="0">
                <a:solidFill>
                  <a:schemeClr val="tx1"/>
                </a:solidFill>
              </a:rPr>
              <a:t>Flow: </a:t>
            </a:r>
          </a:p>
          <a:p>
            <a:r>
              <a:rPr lang="en-US" dirty="0">
                <a:solidFill>
                  <a:schemeClr val="tx1"/>
                </a:solidFill>
              </a:rPr>
              <a:t>Users uploads fully designed website photoshop image to the website -&gt; The app converts the image to HTML website -&gt; users gets the facility to change the content on the website before uploading online -&gt; If users is satisfied then he publishes his website.</a:t>
            </a:r>
          </a:p>
          <a:p>
            <a:r>
              <a:rPr lang="en-US" u="sng" dirty="0">
                <a:solidFill>
                  <a:schemeClr val="tx1"/>
                </a:solidFill>
              </a:rPr>
              <a:t>Difference: </a:t>
            </a:r>
          </a:p>
          <a:p>
            <a:r>
              <a:rPr lang="en-US" dirty="0">
                <a:solidFill>
                  <a:schemeClr val="tx1"/>
                </a:solidFill>
              </a:rPr>
              <a:t>A. We have a manual of shapes that are associated with code, so user need not need a high photoshop image made by a professional UI/UX developer.</a:t>
            </a:r>
          </a:p>
          <a:p>
            <a:r>
              <a:rPr lang="en-US" dirty="0">
                <a:solidFill>
                  <a:schemeClr val="tx1"/>
                </a:solidFill>
              </a:rPr>
              <a:t>B. We have 2 options to choose from for the final code either website or the mobile application UI.</a:t>
            </a:r>
          </a:p>
          <a:p>
            <a:endParaRPr lang="en-US" dirty="0">
              <a:solidFill>
                <a:schemeClr val="tx1"/>
              </a:solidFill>
            </a:endParaRPr>
          </a:p>
          <a:p>
            <a:endParaRPr lang="en-US" dirty="0">
              <a:solidFill>
                <a:schemeClr val="tx1"/>
              </a:solidFill>
            </a:endParaRPr>
          </a:p>
        </p:txBody>
      </p:sp>
      <p:sp>
        <p:nvSpPr>
          <p:cNvPr id="4" name="Slide Number Placeholder 3">
            <a:extLst>
              <a:ext uri="{FF2B5EF4-FFF2-40B4-BE49-F238E27FC236}">
                <a16:creationId xmlns:a16="http://schemas.microsoft.com/office/drawing/2014/main" id="{F6306488-C74C-4D4A-947E-05907AFD7CD9}"/>
              </a:ext>
            </a:extLst>
          </p:cNvPr>
          <p:cNvSpPr>
            <a:spLocks noGrp="1"/>
          </p:cNvSpPr>
          <p:nvPr>
            <p:ph type="sldNum" sz="quarter" idx="12"/>
          </p:nvPr>
        </p:nvSpPr>
        <p:spPr/>
        <p:txBody>
          <a:bodyPr/>
          <a:lstStyle/>
          <a:p>
            <a:fld id="{6D22F896-40B5-4ADD-8801-0D06FADFA095}" type="slidenum">
              <a:rPr lang="en-US" smtClean="0"/>
              <a:t>9</a:t>
            </a:fld>
            <a:endParaRPr lang="en-US"/>
          </a:p>
        </p:txBody>
      </p:sp>
    </p:spTree>
    <p:extLst>
      <p:ext uri="{BB962C8B-B14F-4D97-AF65-F5344CB8AC3E}">
        <p14:creationId xmlns:p14="http://schemas.microsoft.com/office/powerpoint/2010/main" val="24818804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C0A41B-4E75-4512-ABAD-D663025C8E72}">
  <ds:schemaRefs>
    <ds:schemaRef ds:uri="71af3243-3dd4-4a8d-8c0d-dd76da1f02a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D190557-3523-4829-B732-42505F2F945C}">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6F88797-338E-4C4E-B50C-3C46519E1B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360</TotalTime>
  <Words>584</Words>
  <Application>Microsoft Macintosh PowerPoint</Application>
  <PresentationFormat>Widescreen</PresentationFormat>
  <Paragraphs>85</Paragraphs>
  <Slides>12</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Gill Sans MT</vt:lpstr>
      <vt:lpstr>Parcel</vt:lpstr>
      <vt:lpstr>GUI Automation USING OPEN CV</vt:lpstr>
      <vt:lpstr>OPEN CV</vt:lpstr>
      <vt:lpstr>Features</vt:lpstr>
      <vt:lpstr>FLOW OF EVENTS</vt:lpstr>
      <vt:lpstr>USER FLOWS EVENTS</vt:lpstr>
      <vt:lpstr>IMPACT</vt:lpstr>
      <vt:lpstr>RISKS</vt:lpstr>
      <vt:lpstr>Target Customers and Users</vt:lpstr>
      <vt:lpstr>Similar Products</vt:lpstr>
      <vt:lpstr>Similar Products Continue</vt:lpstr>
      <vt:lpstr>TIMELINE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Design</dc:title>
  <dc:creator/>
  <cp:lastModifiedBy>Patel, Deep Bipinbhai</cp:lastModifiedBy>
  <cp:revision>16</cp:revision>
  <dcterms:created xsi:type="dcterms:W3CDTF">2020-09-06T18:30:33Z</dcterms:created>
  <dcterms:modified xsi:type="dcterms:W3CDTF">2020-09-08T02:12:01Z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